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Montserrat SemiBold"/>
      <p:regular r:id="rId31"/>
      <p:bold r:id="rId32"/>
      <p:italic r:id="rId33"/>
      <p:boldItalic r:id="rId34"/>
    </p:embeddedFont>
    <p:embeddedFont>
      <p:font typeface="Montserrat"/>
      <p:regular r:id="rId35"/>
      <p:bold r:id="rId36"/>
      <p:italic r:id="rId37"/>
      <p:boldItalic r:id="rId38"/>
    </p:embeddedFont>
    <p:embeddedFont>
      <p:font typeface="Montserrat Medium"/>
      <p:regular r:id="rId39"/>
      <p:bold r:id="rId40"/>
      <p:italic r:id="rId41"/>
      <p:boldItalic r:id="rId42"/>
    </p:embeddedFont>
    <p:embeddedFont>
      <p:font typeface="Montserrat ExtraBold"/>
      <p:bold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bold.fntdata"/><Relationship Id="rId20" Type="http://schemas.openxmlformats.org/officeDocument/2006/relationships/slide" Target="slides/slide15.xml"/><Relationship Id="rId42" Type="http://schemas.openxmlformats.org/officeDocument/2006/relationships/font" Target="fonts/MontserratMedium-boldItalic.fntdata"/><Relationship Id="rId41" Type="http://schemas.openxmlformats.org/officeDocument/2006/relationships/font" Target="fonts/MontserratMedium-italic.fntdata"/><Relationship Id="rId22" Type="http://schemas.openxmlformats.org/officeDocument/2006/relationships/slide" Target="slides/slide17.xml"/><Relationship Id="rId44" Type="http://schemas.openxmlformats.org/officeDocument/2006/relationships/font" Target="fonts/MontserratExtraBold-boldItalic.fntdata"/><Relationship Id="rId21" Type="http://schemas.openxmlformats.org/officeDocument/2006/relationships/slide" Target="slides/slide16.xml"/><Relationship Id="rId43" Type="http://schemas.openxmlformats.org/officeDocument/2006/relationships/font" Target="fonts/MontserratExtraBold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SemiBold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SemiBold-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SemiBold-bold.fntdata"/><Relationship Id="rId13" Type="http://schemas.openxmlformats.org/officeDocument/2006/relationships/slide" Target="slides/slide8.xml"/><Relationship Id="rId35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34" Type="http://schemas.openxmlformats.org/officeDocument/2006/relationships/font" Target="fonts/MontserratSemiBold-boldItalic.fntdata"/><Relationship Id="rId15" Type="http://schemas.openxmlformats.org/officeDocument/2006/relationships/slide" Target="slides/slide10.xml"/><Relationship Id="rId37" Type="http://schemas.openxmlformats.org/officeDocument/2006/relationships/font" Target="fonts/Montserrat-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bold.fntdata"/><Relationship Id="rId17" Type="http://schemas.openxmlformats.org/officeDocument/2006/relationships/slide" Target="slides/slide12.xml"/><Relationship Id="rId39" Type="http://schemas.openxmlformats.org/officeDocument/2006/relationships/font" Target="fonts/MontserratMedium-regular.fntdata"/><Relationship Id="rId16" Type="http://schemas.openxmlformats.org/officeDocument/2006/relationships/slide" Target="slides/slide11.xml"/><Relationship Id="rId38" Type="http://schemas.openxmlformats.org/officeDocument/2006/relationships/font" Target="fonts/Montserrat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953de448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953de448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066eb2c71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066eb2c71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066eb2c71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066eb2c71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083e2179d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083e2179d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066eb2c71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066eb2c71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083e2179d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083e2179d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f906df325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f906df325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083e2179d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083e2179d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084ab3fa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084ab3fa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084ab3fa7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084ab3fa7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f906df325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f906df325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f95607677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f95607677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f95607677d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f95607677d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f95607677d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f95607677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f906df325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f906df325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08cf83e3a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08cf83e3a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08b2c103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08b2c103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0622cce1d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0622cce1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06b35d401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06b35d401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f953de448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f953de448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f953de448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f953de448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0622cce1d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0622cce1d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0622cce1d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0622cce1d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08cf83e3a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08cf83e3a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Relationship Id="rId3" Type="http://schemas.openxmlformats.org/officeDocument/2006/relationships/image" Target="../media/image16.jpg"/><Relationship Id="rId4" Type="http://schemas.openxmlformats.org/officeDocument/2006/relationships/image" Target="../media/image14.jpg"/><Relationship Id="rId5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Relationship Id="rId3" Type="http://schemas.openxmlformats.org/officeDocument/2006/relationships/image" Target="../media/image16.jpg"/><Relationship Id="rId4" Type="http://schemas.openxmlformats.org/officeDocument/2006/relationships/image" Target="../media/image14.jpg"/><Relationship Id="rId5" Type="http://schemas.openxmlformats.org/officeDocument/2006/relationships/image" Target="../media/image18.jpg"/><Relationship Id="rId6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Relationship Id="rId3" Type="http://schemas.openxmlformats.org/officeDocument/2006/relationships/image" Target="../media/image16.jpg"/><Relationship Id="rId4" Type="http://schemas.openxmlformats.org/officeDocument/2006/relationships/image" Target="../media/image14.jpg"/><Relationship Id="rId5" Type="http://schemas.openxmlformats.org/officeDocument/2006/relationships/image" Target="../media/image18.jpg"/><Relationship Id="rId6" Type="http://schemas.openxmlformats.org/officeDocument/2006/relationships/image" Target="../media/image15.jpg"/><Relationship Id="rId7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3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Relationship Id="rId6" Type="http://schemas.openxmlformats.org/officeDocument/2006/relationships/image" Target="../media/image39.png"/><Relationship Id="rId7" Type="http://schemas.openxmlformats.org/officeDocument/2006/relationships/image" Target="../media/image3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3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Relationship Id="rId6" Type="http://schemas.openxmlformats.org/officeDocument/2006/relationships/image" Target="../media/image3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31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image" Target="../media/image28.png"/><Relationship Id="rId7" Type="http://schemas.openxmlformats.org/officeDocument/2006/relationships/image" Target="../media/image3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34.png"/><Relationship Id="rId4" Type="http://schemas.openxmlformats.org/officeDocument/2006/relationships/image" Target="../media/image27.png"/><Relationship Id="rId5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7.png"/><Relationship Id="rId4" Type="http://schemas.openxmlformats.org/officeDocument/2006/relationships/image" Target="../media/image6.png"/><Relationship Id="rId5" Type="http://schemas.openxmlformats.org/officeDocument/2006/relationships/image" Target="../media/image38.png"/><Relationship Id="rId6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3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41.png"/><Relationship Id="rId4" Type="http://schemas.openxmlformats.org/officeDocument/2006/relationships/image" Target="../media/image4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image" Target="../media/image28.png"/><Relationship Id="rId4" Type="http://schemas.openxmlformats.org/officeDocument/2006/relationships/image" Target="../media/image43.png"/><Relationship Id="rId5" Type="http://schemas.openxmlformats.org/officeDocument/2006/relationships/image" Target="../media/image45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40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13.png"/><Relationship Id="rId7" Type="http://schemas.openxmlformats.org/officeDocument/2006/relationships/image" Target="../media/image35.png"/><Relationship Id="rId8" Type="http://schemas.openxmlformats.org/officeDocument/2006/relationships/image" Target="../media/image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image" Target="../media/image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3.png"/><Relationship Id="rId6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/>
        </p:nvSpPr>
        <p:spPr>
          <a:xfrm>
            <a:off x="0" y="4851000"/>
            <a:ext cx="1671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93C2"/>
              </a:buClr>
              <a:buSzPts val="600"/>
              <a:buFont typeface="Montserrat Medium"/>
              <a:buNone/>
            </a:pPr>
            <a:r>
              <a:rPr b="0" i="1" lang="en" sz="600" u="none" cap="none" strike="noStrike">
                <a:solidFill>
                  <a:srgbClr val="8E93C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Proprietary and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5;p11"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6;p11" id="16" name="Google Shape;1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1275" y="4879313"/>
            <a:ext cx="918754" cy="15678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6279584" y="4635155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1710600" y="802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" showMasterSp="0">
  <p:cSld name="CUSTOM_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71;p20" id="72" name="Google Shape;72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1"/>
          <p:cNvSpPr txBox="1"/>
          <p:nvPr/>
        </p:nvSpPr>
        <p:spPr>
          <a:xfrm>
            <a:off x="0" y="4851000"/>
            <a:ext cx="1671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93C2"/>
              </a:buClr>
              <a:buSzPts val="600"/>
              <a:buFont typeface="Montserrat Medium"/>
              <a:buNone/>
            </a:pPr>
            <a:r>
              <a:rPr b="0" i="1" lang="en" sz="600" u="none" cap="none" strike="noStrike">
                <a:solidFill>
                  <a:srgbClr val="8E93C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Proprietary and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73;p20" id="74" name="Google Shape;7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1275" y="4879313"/>
            <a:ext cx="918754" cy="15678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6279584" y="4635155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1" showMasterSp="0">
  <p:cSld name="CUSTOM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76;p21" id="77" name="Google Shape;7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2"/>
          <p:cNvSpPr txBox="1"/>
          <p:nvPr/>
        </p:nvSpPr>
        <p:spPr>
          <a:xfrm>
            <a:off x="0" y="4851000"/>
            <a:ext cx="1671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93C2"/>
              </a:buClr>
              <a:buSzPts val="600"/>
              <a:buFont typeface="Montserrat Medium"/>
              <a:buNone/>
            </a:pPr>
            <a:r>
              <a:rPr b="0" i="1" lang="en" sz="600" u="none" cap="none" strike="noStrike">
                <a:solidFill>
                  <a:srgbClr val="8E93C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Proprietary and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78;p21" id="79" name="Google Shape;7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1275" y="4879313"/>
            <a:ext cx="918754" cy="156782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6279584" y="4635155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1_1" showMasterSp="0">
  <p:cSld name="CUSTOM_1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81;p22" id="82" name="Google Shape;8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3"/>
          <p:cNvSpPr txBox="1"/>
          <p:nvPr/>
        </p:nvSpPr>
        <p:spPr>
          <a:xfrm>
            <a:off x="0" y="4851000"/>
            <a:ext cx="1671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93C2"/>
              </a:buClr>
              <a:buSzPts val="600"/>
              <a:buFont typeface="Montserrat Medium"/>
              <a:buNone/>
            </a:pPr>
            <a:r>
              <a:rPr b="0" i="1" lang="en" sz="600" u="none" cap="none" strike="noStrike">
                <a:solidFill>
                  <a:srgbClr val="8E93C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Proprietary and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83;p22"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1275" y="4879313"/>
            <a:ext cx="918754" cy="15678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6279584" y="4635155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1_1_1" showMasterSp="0">
  <p:cSld name="CUSTOM_1_1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86;p23" id="87" name="Google Shape;8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87;p23" id="88" name="Google Shape;8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88;p23" id="89" name="Google Shape;8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 txBox="1"/>
          <p:nvPr/>
        </p:nvSpPr>
        <p:spPr>
          <a:xfrm>
            <a:off x="0" y="4851000"/>
            <a:ext cx="1671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FA2"/>
              </a:buClr>
              <a:buSzPts val="600"/>
              <a:buFont typeface="Montserrat Medium"/>
              <a:buNone/>
            </a:pPr>
            <a:r>
              <a:rPr b="0" i="1" lang="en" sz="600" u="none" cap="none" strike="noStrike">
                <a:solidFill>
                  <a:srgbClr val="585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Proprietary and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90;p23" id="91" name="Google Shape;91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01275" y="4879313"/>
            <a:ext cx="918754" cy="15678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>
            <p:ph idx="12" type="sldNum"/>
          </p:nvPr>
        </p:nvSpPr>
        <p:spPr>
          <a:xfrm>
            <a:off x="6279584" y="4635155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1_1_1_1" showMasterSp="0">
  <p:cSld name="CUSTOM_1_1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93;p24" id="94" name="Google Shape;94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94;p24" id="95" name="Google Shape;9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95;p24" id="96" name="Google Shape;9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96;p24" id="97" name="Google Shape;9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 txBox="1"/>
          <p:nvPr/>
        </p:nvSpPr>
        <p:spPr>
          <a:xfrm>
            <a:off x="0" y="4851000"/>
            <a:ext cx="1671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FA2"/>
              </a:buClr>
              <a:buSzPts val="600"/>
              <a:buFont typeface="Montserrat Medium"/>
              <a:buNone/>
            </a:pPr>
            <a:r>
              <a:rPr b="0" i="1" lang="en" sz="600" u="none" cap="none" strike="noStrike">
                <a:solidFill>
                  <a:srgbClr val="585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Proprietary and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98;p24" id="99" name="Google Shape;99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01275" y="4879313"/>
            <a:ext cx="918754" cy="15678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 txBox="1"/>
          <p:nvPr>
            <p:ph idx="12" type="sldNum"/>
          </p:nvPr>
        </p:nvSpPr>
        <p:spPr>
          <a:xfrm>
            <a:off x="6279584" y="4635155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1_1_1_1_1" showMasterSp="0">
  <p:cSld name="CUSTOM_1_1_1_1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01;p25" id="102" name="Google Shape;10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2;p25" id="103" name="Google Shape;10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3;p25" id="104" name="Google Shape;10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4;p25" id="105" name="Google Shape;105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5;p25" id="106" name="Google Shape;106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/>
          <p:nvPr/>
        </p:nvSpPr>
        <p:spPr>
          <a:xfrm>
            <a:off x="0" y="4851000"/>
            <a:ext cx="1671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FA2"/>
              </a:buClr>
              <a:buSzPts val="600"/>
              <a:buFont typeface="Montserrat Medium"/>
              <a:buNone/>
            </a:pPr>
            <a:r>
              <a:rPr b="0" i="1" lang="en" sz="600" u="none" cap="none" strike="noStrike">
                <a:solidFill>
                  <a:srgbClr val="585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Proprietary and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07;p25" id="108" name="Google Shape;108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01275" y="4879313"/>
            <a:ext cx="918754" cy="15678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6279584" y="4635155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_2_Columns_Pink_2_1" showMasterSp="0">
  <p:cSld name="Content_2_Columns_Pink_2_1">
    <p:bg>
      <p:bgPr>
        <a:solidFill>
          <a:srgbClr val="130F25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10;p26" id="111" name="Google Shape;11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913199" y="1342525"/>
            <a:ext cx="72891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b="0" sz="1800">
                <a:solidFill>
                  <a:srgbClr val="FFFFF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◦"/>
              <a:defRPr b="0" sz="1800">
                <a:solidFill>
                  <a:srgbClr val="FFFFFF"/>
                </a:solidFill>
              </a:defRPr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▪"/>
              <a:defRPr b="0" sz="1800">
                <a:solidFill>
                  <a:srgbClr val="FFFFF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▫"/>
              <a:defRPr b="0" sz="1800">
                <a:solidFill>
                  <a:srgbClr val="FFFFFF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b="0" sz="1800">
                <a:solidFill>
                  <a:srgbClr val="FFFFFF"/>
                </a:solidFill>
              </a:defRPr>
            </a:lvl5pPr>
            <a:lvl6pPr indent="-292100" lvl="5" marL="2743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Char char="•"/>
              <a:defRPr/>
            </a:lvl7pPr>
            <a:lvl8pPr indent="-292100" lvl="7" marL="3657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Char char="•"/>
              <a:defRPr/>
            </a:lvl8pPr>
            <a:lvl9pPr indent="-292100" lvl="8" marL="41148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Char char="•"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type="title"/>
          </p:nvPr>
        </p:nvSpPr>
        <p:spPr>
          <a:xfrm>
            <a:off x="795239" y="336680"/>
            <a:ext cx="788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 ExtraBold"/>
              <a:buNone/>
              <a:defRPr sz="25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9pPr>
          </a:lstStyle>
          <a:p/>
        </p:txBody>
      </p:sp>
      <p:sp>
        <p:nvSpPr>
          <p:cNvPr id="114" name="Google Shape;114;p17"/>
          <p:cNvSpPr/>
          <p:nvPr/>
        </p:nvSpPr>
        <p:spPr>
          <a:xfrm rot="5400000">
            <a:off x="177738" y="219231"/>
            <a:ext cx="402624" cy="758106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16765" y="0"/>
                  <a:pt x="21600" y="2568"/>
                  <a:pt x="21600" y="5735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735"/>
                </a:lnTo>
                <a:cubicBezTo>
                  <a:pt x="0" y="2568"/>
                  <a:pt x="4835" y="0"/>
                  <a:pt x="1080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0" y="4851000"/>
            <a:ext cx="1671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FA2"/>
              </a:buClr>
              <a:buSzPts val="600"/>
              <a:buFont typeface="Montserrat Medium"/>
              <a:buNone/>
            </a:pPr>
            <a:r>
              <a:rPr b="0" i="1" lang="en" sz="600" u="none" cap="none" strike="noStrike">
                <a:solidFill>
                  <a:srgbClr val="585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Proprietary and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15;p26" id="116" name="Google Shape;11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1275" y="4879313"/>
            <a:ext cx="918754" cy="156782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/>
          <p:nvPr>
            <p:ph idx="12" type="sldNum"/>
          </p:nvPr>
        </p:nvSpPr>
        <p:spPr>
          <a:xfrm>
            <a:off x="6279584" y="4635155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_2_Columns_Pink_1" showMasterSp="0">
  <p:cSld name="Content_2_Columns_Pink_1">
    <p:bg>
      <p:bgPr>
        <a:solidFill>
          <a:srgbClr val="130F25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18;p27" id="119" name="Google Shape;119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19;p27" id="120" name="Google Shape;12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83952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5040924" y="1342529"/>
            <a:ext cx="29535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b="0" sz="1800">
                <a:solidFill>
                  <a:srgbClr val="FFFFF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◦"/>
              <a:defRPr b="0" sz="1800">
                <a:solidFill>
                  <a:srgbClr val="FFFFFF"/>
                </a:solidFill>
              </a:defRPr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▪"/>
              <a:defRPr b="0" sz="1800">
                <a:solidFill>
                  <a:srgbClr val="FFFFF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▫"/>
              <a:defRPr b="0" sz="1800">
                <a:solidFill>
                  <a:srgbClr val="FFFFFF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b="0" sz="1800">
                <a:solidFill>
                  <a:srgbClr val="FFFFFF"/>
                </a:solidFill>
              </a:defRPr>
            </a:lvl5pPr>
            <a:lvl6pPr indent="-292100" lvl="5" marL="2743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Char char="•"/>
              <a:defRPr/>
            </a:lvl7pPr>
            <a:lvl8pPr indent="-292100" lvl="7" marL="3657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Char char="•"/>
              <a:defRPr/>
            </a:lvl8pPr>
            <a:lvl9pPr indent="-292100" lvl="8" marL="41148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Char char="•"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2" type="body"/>
          </p:nvPr>
        </p:nvSpPr>
        <p:spPr>
          <a:xfrm>
            <a:off x="1209294" y="1342527"/>
            <a:ext cx="29535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5pPr>
            <a:lvl6pPr indent="-292100" lvl="5" marL="2743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Char char="•"/>
              <a:defRPr/>
            </a:lvl7pPr>
            <a:lvl8pPr indent="-292100" lvl="7" marL="3657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Char char="•"/>
              <a:defRPr/>
            </a:lvl8pPr>
            <a:lvl9pPr indent="-292100" lvl="8" marL="41148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Char char="•"/>
              <a:defRPr/>
            </a:lvl9pPr>
          </a:lstStyle>
          <a:p/>
        </p:txBody>
      </p:sp>
      <p:sp>
        <p:nvSpPr>
          <p:cNvPr id="123" name="Google Shape;123;p18"/>
          <p:cNvSpPr txBox="1"/>
          <p:nvPr>
            <p:ph type="title"/>
          </p:nvPr>
        </p:nvSpPr>
        <p:spPr>
          <a:xfrm>
            <a:off x="226716" y="160592"/>
            <a:ext cx="788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 ExtraBold"/>
              <a:buNone/>
              <a:defRPr sz="25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9pPr>
          </a:lstStyle>
          <a:p/>
        </p:txBody>
      </p:sp>
      <p:sp>
        <p:nvSpPr>
          <p:cNvPr id="124" name="Google Shape;124;p18"/>
          <p:cNvSpPr txBox="1"/>
          <p:nvPr/>
        </p:nvSpPr>
        <p:spPr>
          <a:xfrm>
            <a:off x="0" y="4851000"/>
            <a:ext cx="1671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FA2"/>
              </a:buClr>
              <a:buSzPts val="600"/>
              <a:buFont typeface="Montserrat Medium"/>
              <a:buNone/>
            </a:pPr>
            <a:r>
              <a:rPr b="0" i="1" lang="en" sz="600" u="none" cap="none" strike="noStrike">
                <a:solidFill>
                  <a:srgbClr val="585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Proprietary and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24;p27" id="125" name="Google Shape;12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01275" y="4879313"/>
            <a:ext cx="918754" cy="156782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>
            <p:ph idx="12" type="sldNum"/>
          </p:nvPr>
        </p:nvSpPr>
        <p:spPr>
          <a:xfrm>
            <a:off x="6279584" y="4635155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White_4" showMasterSp="0">
  <p:cSld name="Blank_White_4">
    <p:bg>
      <p:bgPr>
        <a:solidFill>
          <a:srgbClr val="000000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/>
        </p:nvSpPr>
        <p:spPr>
          <a:xfrm>
            <a:off x="0" y="4851000"/>
            <a:ext cx="1671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00"/>
              <a:buFont typeface="Montserrat Medium"/>
              <a:buNone/>
            </a:pPr>
            <a:r>
              <a:rPr b="0" i="1" lang="en" sz="600" u="none" cap="none" strike="noStrike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Proprietary and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28;p28" id="129" name="Google Shape;12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01275" y="4879313"/>
            <a:ext cx="918754" cy="156782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/>
          <p:nvPr>
            <p:ph idx="12" type="sldNum"/>
          </p:nvPr>
        </p:nvSpPr>
        <p:spPr>
          <a:xfrm>
            <a:off x="6279584" y="4635155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White_3" showMasterSp="0">
  <p:cSld name="Blank_White_3">
    <p:bg>
      <p:bgPr>
        <a:solidFill>
          <a:srgbClr val="130F25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/>
        </p:nvSpPr>
        <p:spPr>
          <a:xfrm>
            <a:off x="0" y="4851000"/>
            <a:ext cx="1671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FA2"/>
              </a:buClr>
              <a:buSzPts val="600"/>
              <a:buFont typeface="Montserrat Medium"/>
              <a:buNone/>
            </a:pPr>
            <a:r>
              <a:rPr b="0" i="1" lang="en" sz="600" u="none" cap="none" strike="noStrike">
                <a:solidFill>
                  <a:srgbClr val="585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Proprietary and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32;p29" id="133" name="Google Shape;13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01275" y="4879313"/>
            <a:ext cx="918754" cy="156782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 txBox="1"/>
          <p:nvPr>
            <p:ph idx="12" type="sldNum"/>
          </p:nvPr>
        </p:nvSpPr>
        <p:spPr>
          <a:xfrm>
            <a:off x="6279584" y="4635155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White_1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279584" y="4635155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White_3_2" showMasterSp="0">
  <p:cSld name="Blank_White_3_2">
    <p:bg>
      <p:bgPr>
        <a:solidFill>
          <a:srgbClr val="130F25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idx="12" type="sldNum"/>
          </p:nvPr>
        </p:nvSpPr>
        <p:spPr>
          <a:xfrm>
            <a:off x="6279584" y="4635155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White_3_1" showMasterSp="0">
  <p:cSld name="Blank_White_3_1">
    <p:bg>
      <p:bgPr>
        <a:solidFill>
          <a:schemeClr val="accent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/>
        </p:nvSpPr>
        <p:spPr>
          <a:xfrm>
            <a:off x="0" y="4851000"/>
            <a:ext cx="1671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0046"/>
              </a:buClr>
              <a:buSzPts val="600"/>
              <a:buFont typeface="Montserrat Medium"/>
              <a:buNone/>
            </a:pPr>
            <a:r>
              <a:rPr b="0" i="1" lang="en" sz="600" u="none" cap="none" strike="noStrike">
                <a:solidFill>
                  <a:srgbClr val="77004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Proprietary and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38;p31" id="139" name="Google Shape;139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01275" y="4879313"/>
            <a:ext cx="918754" cy="156782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/>
          <p:nvPr>
            <p:ph idx="12" type="sldNum"/>
          </p:nvPr>
        </p:nvSpPr>
        <p:spPr>
          <a:xfrm>
            <a:off x="6279584" y="4635155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White_2_1" showMasterSp="0">
  <p:cSld name="Blank_White_2_1">
    <p:bg>
      <p:bgPr>
        <a:solidFill>
          <a:srgbClr val="130F25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41;p32" id="142" name="Google Shape;142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1"/>
            <a:ext cx="9144000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42;p32" id="143" name="Google Shape;143;p23"/>
          <p:cNvPicPr preferRelativeResize="0"/>
          <p:nvPr/>
        </p:nvPicPr>
        <p:blipFill rotWithShape="1">
          <a:blip r:embed="rId3">
            <a:alphaModFix/>
          </a:blip>
          <a:srcRect b="2" l="707" r="701" t="0"/>
          <a:stretch/>
        </p:blipFill>
        <p:spPr>
          <a:xfrm>
            <a:off x="1722372" y="2152099"/>
            <a:ext cx="1335096" cy="1338282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Google Shape;143;p32" id="144" name="Google Shape;144;p23"/>
          <p:cNvPicPr preferRelativeResize="0"/>
          <p:nvPr/>
        </p:nvPicPr>
        <p:blipFill rotWithShape="1">
          <a:blip r:embed="rId4">
            <a:alphaModFix/>
          </a:blip>
          <a:srcRect b="2" l="0" r="15" t="0"/>
          <a:stretch/>
        </p:blipFill>
        <p:spPr>
          <a:xfrm>
            <a:off x="547924" y="2797497"/>
            <a:ext cx="805680" cy="802494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4834" y="0"/>
                  <a:pt x="0" y="4835"/>
                  <a:pt x="0" y="10800"/>
                </a:cubicBezTo>
                <a:cubicBezTo>
                  <a:pt x="0" y="16765"/>
                  <a:pt x="4834" y="21600"/>
                  <a:pt x="10800" y="21600"/>
                </a:cubicBezTo>
                <a:cubicBezTo>
                  <a:pt x="16766" y="21600"/>
                  <a:pt x="21600" y="16765"/>
                  <a:pt x="21600" y="10800"/>
                </a:cubicBezTo>
                <a:cubicBezTo>
                  <a:pt x="21600" y="4835"/>
                  <a:pt x="16766" y="0"/>
                  <a:pt x="10800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Google Shape;144;p32" id="145" name="Google Shape;145;p23"/>
          <p:cNvPicPr preferRelativeResize="0"/>
          <p:nvPr/>
        </p:nvPicPr>
        <p:blipFill rotWithShape="1">
          <a:blip r:embed="rId5">
            <a:alphaModFix/>
          </a:blip>
          <a:srcRect b="2" l="0" r="22" t="0"/>
          <a:stretch/>
        </p:blipFill>
        <p:spPr>
          <a:xfrm>
            <a:off x="1789975" y="3987724"/>
            <a:ext cx="601668" cy="598482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4834" y="0"/>
                  <a:pt x="0" y="4835"/>
                  <a:pt x="0" y="10800"/>
                </a:cubicBezTo>
                <a:cubicBezTo>
                  <a:pt x="0" y="16765"/>
                  <a:pt x="4834" y="21600"/>
                  <a:pt x="10800" y="21600"/>
                </a:cubicBezTo>
                <a:cubicBezTo>
                  <a:pt x="16766" y="21600"/>
                  <a:pt x="21600" y="16765"/>
                  <a:pt x="21600" y="10800"/>
                </a:cubicBezTo>
                <a:cubicBezTo>
                  <a:pt x="21600" y="4835"/>
                  <a:pt x="16766" y="0"/>
                  <a:pt x="10800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Google Shape;145;p32" id="146" name="Google Shape;146;p23"/>
          <p:cNvPicPr preferRelativeResize="0"/>
          <p:nvPr/>
        </p:nvPicPr>
        <p:blipFill rotWithShape="1">
          <a:blip r:embed="rId3">
            <a:alphaModFix/>
          </a:blip>
          <a:srcRect b="0" l="707" r="719" t="0"/>
          <a:stretch/>
        </p:blipFill>
        <p:spPr>
          <a:xfrm>
            <a:off x="-970127" y="3860975"/>
            <a:ext cx="2606256" cy="2613006"/>
          </a:xfrm>
          <a:custGeom>
            <a:rect b="b" l="l" r="r" t="t"/>
            <a:pathLst>
              <a:path extrusionOk="0" h="21600" w="21600">
                <a:moveTo>
                  <a:pt x="10802" y="0"/>
                </a:moveTo>
                <a:cubicBezTo>
                  <a:pt x="4837" y="0"/>
                  <a:pt x="0" y="4835"/>
                  <a:pt x="0" y="10800"/>
                </a:cubicBezTo>
                <a:cubicBezTo>
                  <a:pt x="0" y="16765"/>
                  <a:pt x="4837" y="21600"/>
                  <a:pt x="10802" y="21600"/>
                </a:cubicBezTo>
                <a:cubicBezTo>
                  <a:pt x="16767" y="21600"/>
                  <a:pt x="21600" y="16765"/>
                  <a:pt x="21600" y="10800"/>
                </a:cubicBezTo>
                <a:cubicBezTo>
                  <a:pt x="21600" y="4835"/>
                  <a:pt x="16767" y="0"/>
                  <a:pt x="10802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Google Shape;146;p32" id="147" name="Google Shape;147;p23"/>
          <p:cNvPicPr preferRelativeResize="0"/>
          <p:nvPr/>
        </p:nvPicPr>
        <p:blipFill rotWithShape="1">
          <a:blip r:embed="rId6">
            <a:alphaModFix/>
          </a:blip>
          <a:srcRect b="11" l="0" r="0" t="14"/>
          <a:stretch/>
        </p:blipFill>
        <p:spPr>
          <a:xfrm rot="10800000">
            <a:off x="3611121" y="1098653"/>
            <a:ext cx="1129504" cy="1169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3"/>
          <p:cNvSpPr/>
          <p:nvPr/>
        </p:nvSpPr>
        <p:spPr>
          <a:xfrm>
            <a:off x="4044450" y="535521"/>
            <a:ext cx="5139600" cy="3748800"/>
          </a:xfrm>
          <a:prstGeom prst="rect">
            <a:avLst/>
          </a:prstGeom>
          <a:solidFill>
            <a:srgbClr val="EBEFF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48;p32" id="149" name="Google Shape;149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71525" y="356173"/>
            <a:ext cx="5972474" cy="443115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3"/>
          <p:cNvSpPr txBox="1"/>
          <p:nvPr/>
        </p:nvSpPr>
        <p:spPr>
          <a:xfrm>
            <a:off x="7458116" y="4851000"/>
            <a:ext cx="1671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FA2"/>
              </a:buClr>
              <a:buSzPts val="600"/>
              <a:buFont typeface="Montserrat Medium"/>
              <a:buNone/>
            </a:pPr>
            <a:r>
              <a:rPr b="0" i="1" lang="en" sz="600" u="none" cap="none" strike="noStrike">
                <a:solidFill>
                  <a:srgbClr val="585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Proprietary and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3"/>
          <p:cNvSpPr txBox="1"/>
          <p:nvPr>
            <p:ph type="title"/>
          </p:nvPr>
        </p:nvSpPr>
        <p:spPr>
          <a:xfrm>
            <a:off x="371899" y="860425"/>
            <a:ext cx="2873100" cy="3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 ExtraBold"/>
              <a:buNone/>
              <a:defRPr sz="32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9pPr>
          </a:lstStyle>
          <a:p/>
        </p:txBody>
      </p:sp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6279584" y="4635155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White_2_1_1" showMasterSp="0">
  <p:cSld name="Blank_White_2_1_1">
    <p:bg>
      <p:bgPr>
        <a:solidFill>
          <a:srgbClr val="130F25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53;p33" id="154" name="Google Shape;154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1"/>
            <a:ext cx="9144000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54;p33" id="155" name="Google Shape;155;p24"/>
          <p:cNvPicPr preferRelativeResize="0"/>
          <p:nvPr/>
        </p:nvPicPr>
        <p:blipFill rotWithShape="1">
          <a:blip r:embed="rId3">
            <a:alphaModFix/>
          </a:blip>
          <a:srcRect b="2" l="707" r="701" t="0"/>
          <a:stretch/>
        </p:blipFill>
        <p:spPr>
          <a:xfrm>
            <a:off x="1722372" y="2152099"/>
            <a:ext cx="1335096" cy="1338282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Google Shape;155;p33" id="156" name="Google Shape;156;p24"/>
          <p:cNvPicPr preferRelativeResize="0"/>
          <p:nvPr/>
        </p:nvPicPr>
        <p:blipFill rotWithShape="1">
          <a:blip r:embed="rId4">
            <a:alphaModFix/>
          </a:blip>
          <a:srcRect b="2" l="0" r="15" t="0"/>
          <a:stretch/>
        </p:blipFill>
        <p:spPr>
          <a:xfrm>
            <a:off x="547924" y="2797497"/>
            <a:ext cx="805680" cy="802494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4834" y="0"/>
                  <a:pt x="0" y="4835"/>
                  <a:pt x="0" y="10800"/>
                </a:cubicBezTo>
                <a:cubicBezTo>
                  <a:pt x="0" y="16765"/>
                  <a:pt x="4834" y="21600"/>
                  <a:pt x="10800" y="21600"/>
                </a:cubicBezTo>
                <a:cubicBezTo>
                  <a:pt x="16766" y="21600"/>
                  <a:pt x="21600" y="16765"/>
                  <a:pt x="21600" y="10800"/>
                </a:cubicBezTo>
                <a:cubicBezTo>
                  <a:pt x="21600" y="4835"/>
                  <a:pt x="16766" y="0"/>
                  <a:pt x="10800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Google Shape;156;p33" id="157" name="Google Shape;157;p24"/>
          <p:cNvPicPr preferRelativeResize="0"/>
          <p:nvPr/>
        </p:nvPicPr>
        <p:blipFill rotWithShape="1">
          <a:blip r:embed="rId5">
            <a:alphaModFix/>
          </a:blip>
          <a:srcRect b="2" l="0" r="22" t="0"/>
          <a:stretch/>
        </p:blipFill>
        <p:spPr>
          <a:xfrm>
            <a:off x="1789975" y="3987724"/>
            <a:ext cx="601668" cy="598482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4834" y="0"/>
                  <a:pt x="0" y="4835"/>
                  <a:pt x="0" y="10800"/>
                </a:cubicBezTo>
                <a:cubicBezTo>
                  <a:pt x="0" y="16765"/>
                  <a:pt x="4834" y="21600"/>
                  <a:pt x="10800" y="21600"/>
                </a:cubicBezTo>
                <a:cubicBezTo>
                  <a:pt x="16766" y="21600"/>
                  <a:pt x="21600" y="16765"/>
                  <a:pt x="21600" y="10800"/>
                </a:cubicBezTo>
                <a:cubicBezTo>
                  <a:pt x="21600" y="4835"/>
                  <a:pt x="16766" y="0"/>
                  <a:pt x="10800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Google Shape;157;p33" id="158" name="Google Shape;158;p24"/>
          <p:cNvPicPr preferRelativeResize="0"/>
          <p:nvPr/>
        </p:nvPicPr>
        <p:blipFill rotWithShape="1">
          <a:blip r:embed="rId3">
            <a:alphaModFix/>
          </a:blip>
          <a:srcRect b="14" l="0" r="1208" t="0"/>
          <a:stretch/>
        </p:blipFill>
        <p:spPr>
          <a:xfrm>
            <a:off x="-15958" y="3860975"/>
            <a:ext cx="1650996" cy="1282284"/>
          </a:xfrm>
          <a:custGeom>
            <a:rect b="b" l="l" r="r" t="t"/>
            <a:pathLst>
              <a:path extrusionOk="0" h="21600" w="21600">
                <a:moveTo>
                  <a:pt x="4569" y="0"/>
                </a:moveTo>
                <a:cubicBezTo>
                  <a:pt x="2985" y="0"/>
                  <a:pt x="1455" y="300"/>
                  <a:pt x="0" y="822"/>
                </a:cubicBezTo>
                <a:lnTo>
                  <a:pt x="0" y="21600"/>
                </a:lnTo>
                <a:lnTo>
                  <a:pt x="21600" y="21600"/>
                </a:lnTo>
                <a:cubicBezTo>
                  <a:pt x="21430" y="9635"/>
                  <a:pt x="13879" y="0"/>
                  <a:pt x="4569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Google Shape;158;p33" id="159" name="Google Shape;159;p24"/>
          <p:cNvPicPr preferRelativeResize="0"/>
          <p:nvPr/>
        </p:nvPicPr>
        <p:blipFill rotWithShape="1">
          <a:blip r:embed="rId6">
            <a:alphaModFix/>
          </a:blip>
          <a:srcRect b="11" l="0" r="0" t="14"/>
          <a:stretch/>
        </p:blipFill>
        <p:spPr>
          <a:xfrm rot="10800000">
            <a:off x="5086322" y="1098653"/>
            <a:ext cx="1129504" cy="116998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/>
          <p:cNvSpPr txBox="1"/>
          <p:nvPr/>
        </p:nvSpPr>
        <p:spPr>
          <a:xfrm>
            <a:off x="7458116" y="4851000"/>
            <a:ext cx="1671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FA2"/>
              </a:buClr>
              <a:buSzPts val="600"/>
              <a:buFont typeface="Montserrat Medium"/>
              <a:buNone/>
            </a:pPr>
            <a:r>
              <a:rPr b="0" i="1" lang="en" sz="600" u="none" cap="none" strike="noStrike">
                <a:solidFill>
                  <a:srgbClr val="585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Proprietary and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4"/>
          <p:cNvSpPr txBox="1"/>
          <p:nvPr>
            <p:ph type="title"/>
          </p:nvPr>
        </p:nvSpPr>
        <p:spPr>
          <a:xfrm>
            <a:off x="371899" y="860425"/>
            <a:ext cx="3824100" cy="3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 ExtraBold"/>
              <a:buNone/>
              <a:defRPr sz="32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9pPr>
          </a:lstStyle>
          <a:p/>
        </p:txBody>
      </p:sp>
      <p:sp>
        <p:nvSpPr>
          <p:cNvPr id="162" name="Google Shape;162;p24"/>
          <p:cNvSpPr txBox="1"/>
          <p:nvPr>
            <p:ph idx="12" type="sldNum"/>
          </p:nvPr>
        </p:nvSpPr>
        <p:spPr>
          <a:xfrm>
            <a:off x="6279584" y="4635155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White_2_1_1_1" showMasterSp="0">
  <p:cSld name="Blank_White_2_1_1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63;p34" id="164" name="Google Shape;16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64;p34" id="165" name="Google Shape;165;p25"/>
          <p:cNvPicPr preferRelativeResize="0"/>
          <p:nvPr/>
        </p:nvPicPr>
        <p:blipFill rotWithShape="1">
          <a:blip r:embed="rId3">
            <a:alphaModFix/>
          </a:blip>
          <a:srcRect b="2" l="0" r="0" t="0"/>
          <a:stretch/>
        </p:blipFill>
        <p:spPr>
          <a:xfrm>
            <a:off x="1722372" y="2152099"/>
            <a:ext cx="1334988" cy="1338282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Google Shape;165;p34" id="166" name="Google Shape;166;p25"/>
          <p:cNvPicPr preferRelativeResize="0"/>
          <p:nvPr/>
        </p:nvPicPr>
        <p:blipFill rotWithShape="1">
          <a:blip r:embed="rId4">
            <a:alphaModFix/>
          </a:blip>
          <a:srcRect b="2" l="0" r="15" t="0"/>
          <a:stretch/>
        </p:blipFill>
        <p:spPr>
          <a:xfrm>
            <a:off x="547924" y="2797497"/>
            <a:ext cx="805680" cy="802494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4834" y="0"/>
                  <a:pt x="0" y="4835"/>
                  <a:pt x="0" y="10800"/>
                </a:cubicBezTo>
                <a:cubicBezTo>
                  <a:pt x="0" y="16765"/>
                  <a:pt x="4834" y="21600"/>
                  <a:pt x="10800" y="21600"/>
                </a:cubicBezTo>
                <a:cubicBezTo>
                  <a:pt x="16766" y="21600"/>
                  <a:pt x="21600" y="16765"/>
                  <a:pt x="21600" y="10800"/>
                </a:cubicBezTo>
                <a:cubicBezTo>
                  <a:pt x="21600" y="4835"/>
                  <a:pt x="16766" y="0"/>
                  <a:pt x="10800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Google Shape;166;p34" id="167" name="Google Shape;167;p25"/>
          <p:cNvPicPr preferRelativeResize="0"/>
          <p:nvPr/>
        </p:nvPicPr>
        <p:blipFill rotWithShape="1">
          <a:blip r:embed="rId5">
            <a:alphaModFix/>
          </a:blip>
          <a:srcRect b="2" l="0" r="22" t="0"/>
          <a:stretch/>
        </p:blipFill>
        <p:spPr>
          <a:xfrm>
            <a:off x="1789975" y="3987724"/>
            <a:ext cx="601668" cy="598482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4834" y="0"/>
                  <a:pt x="0" y="4835"/>
                  <a:pt x="0" y="10800"/>
                </a:cubicBezTo>
                <a:cubicBezTo>
                  <a:pt x="0" y="16765"/>
                  <a:pt x="4834" y="21600"/>
                  <a:pt x="10800" y="21600"/>
                </a:cubicBezTo>
                <a:cubicBezTo>
                  <a:pt x="16766" y="21600"/>
                  <a:pt x="21600" y="16765"/>
                  <a:pt x="21600" y="10800"/>
                </a:cubicBezTo>
                <a:cubicBezTo>
                  <a:pt x="21600" y="4835"/>
                  <a:pt x="16766" y="0"/>
                  <a:pt x="10800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Google Shape;167;p34" id="168" name="Google Shape;168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40970" y="3860975"/>
            <a:ext cx="1636308" cy="1592622"/>
          </a:xfrm>
          <a:custGeom>
            <a:rect b="b" l="l" r="r" t="t"/>
            <a:pathLst>
              <a:path extrusionOk="0" h="21600" w="21600">
                <a:moveTo>
                  <a:pt x="4401" y="0"/>
                </a:moveTo>
                <a:cubicBezTo>
                  <a:pt x="2877" y="0"/>
                  <a:pt x="1406" y="225"/>
                  <a:pt x="0" y="608"/>
                </a:cubicBezTo>
                <a:lnTo>
                  <a:pt x="0" y="21600"/>
                </a:lnTo>
                <a:lnTo>
                  <a:pt x="21176" y="21600"/>
                </a:lnTo>
                <a:cubicBezTo>
                  <a:pt x="21448" y="20349"/>
                  <a:pt x="21600" y="19055"/>
                  <a:pt x="21600" y="17719"/>
                </a:cubicBezTo>
                <a:cubicBezTo>
                  <a:pt x="21600" y="7933"/>
                  <a:pt x="13900" y="0"/>
                  <a:pt x="4401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Google Shape;168;p34" id="169" name="Google Shape;169;p25"/>
          <p:cNvPicPr preferRelativeResize="0"/>
          <p:nvPr/>
        </p:nvPicPr>
        <p:blipFill rotWithShape="1">
          <a:blip r:embed="rId7">
            <a:alphaModFix/>
          </a:blip>
          <a:srcRect b="11" l="0" r="0" t="14"/>
          <a:stretch/>
        </p:blipFill>
        <p:spPr>
          <a:xfrm rot="10800000">
            <a:off x="5086322" y="1098653"/>
            <a:ext cx="1129504" cy="116998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 txBox="1"/>
          <p:nvPr/>
        </p:nvSpPr>
        <p:spPr>
          <a:xfrm>
            <a:off x="7458116" y="4851000"/>
            <a:ext cx="1671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FA2"/>
              </a:buClr>
              <a:buSzPts val="600"/>
              <a:buFont typeface="Montserrat Medium"/>
              <a:buNone/>
            </a:pPr>
            <a:r>
              <a:rPr b="0" i="1" lang="en" sz="600" u="none" cap="none" strike="noStrike">
                <a:solidFill>
                  <a:srgbClr val="585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Proprietary and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5"/>
          <p:cNvSpPr txBox="1"/>
          <p:nvPr>
            <p:ph type="title"/>
          </p:nvPr>
        </p:nvSpPr>
        <p:spPr>
          <a:xfrm>
            <a:off x="371899" y="860425"/>
            <a:ext cx="3824100" cy="3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1E4E"/>
              </a:buClr>
              <a:buSzPts val="3200"/>
              <a:buFont typeface="Montserrat ExtraBold"/>
              <a:buNone/>
              <a:defRPr sz="3200">
                <a:solidFill>
                  <a:srgbClr val="251E4E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9pPr>
          </a:lstStyle>
          <a:p/>
        </p:txBody>
      </p:sp>
      <p:sp>
        <p:nvSpPr>
          <p:cNvPr id="172" name="Google Shape;172;p25"/>
          <p:cNvSpPr txBox="1"/>
          <p:nvPr>
            <p:ph idx="12" type="sldNum"/>
          </p:nvPr>
        </p:nvSpPr>
        <p:spPr>
          <a:xfrm>
            <a:off x="6279584" y="4635155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White_1_2" showMasterSp="0">
  <p:cSld name="Blank_White_1_2">
    <p:bg>
      <p:bgPr>
        <a:solidFill>
          <a:srgbClr val="130F25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73;p35" id="174" name="Google Shape;174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393"/>
            <a:ext cx="9144000" cy="51387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74;p35" id="175" name="Google Shape;17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" y="0"/>
            <a:ext cx="259826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 txBox="1"/>
          <p:nvPr>
            <p:ph type="title"/>
          </p:nvPr>
        </p:nvSpPr>
        <p:spPr>
          <a:xfrm>
            <a:off x="1826198" y="1174000"/>
            <a:ext cx="6690600" cy="17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SemiBold"/>
              <a:buNone/>
              <a:defRPr b="1" sz="26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9pPr>
          </a:lstStyle>
          <a:p/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1826198" y="3238978"/>
            <a:ext cx="59835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None/>
              <a:defRPr sz="1400">
                <a:solidFill>
                  <a:schemeClr val="accent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None/>
              <a:defRPr sz="1400">
                <a:solidFill>
                  <a:schemeClr val="accent6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None/>
              <a:defRPr sz="1400">
                <a:solidFill>
                  <a:schemeClr val="accent6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None/>
              <a:defRPr sz="1400">
                <a:solidFill>
                  <a:schemeClr val="accent6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None/>
              <a:defRPr sz="1400"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Char char="•"/>
              <a:defRPr/>
            </a:lvl7pPr>
            <a:lvl8pPr indent="-292100" lvl="7" marL="3657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Char char="•"/>
              <a:defRPr/>
            </a:lvl8pPr>
            <a:lvl9pPr indent="-292100" lvl="8" marL="41148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Char char="•"/>
              <a:defRPr/>
            </a:lvl9pPr>
          </a:lstStyle>
          <a:p/>
        </p:txBody>
      </p:sp>
      <p:pic>
        <p:nvPicPr>
          <p:cNvPr descr="Google Shape;177;p35" id="178" name="Google Shape;17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2310" y="1223974"/>
            <a:ext cx="669654" cy="50222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6"/>
          <p:cNvSpPr txBox="1"/>
          <p:nvPr/>
        </p:nvSpPr>
        <p:spPr>
          <a:xfrm>
            <a:off x="0" y="4851000"/>
            <a:ext cx="1671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FA2"/>
              </a:buClr>
              <a:buSzPts val="600"/>
              <a:buFont typeface="Montserrat Medium"/>
              <a:buNone/>
            </a:pPr>
            <a:r>
              <a:rPr b="0" i="1" lang="en" sz="600" u="none" cap="none" strike="noStrike">
                <a:solidFill>
                  <a:srgbClr val="585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Proprietary and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79;p35" id="180" name="Google Shape;180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01275" y="4879313"/>
            <a:ext cx="918754" cy="156782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6"/>
          <p:cNvSpPr txBox="1"/>
          <p:nvPr>
            <p:ph idx="12" type="sldNum"/>
          </p:nvPr>
        </p:nvSpPr>
        <p:spPr>
          <a:xfrm>
            <a:off x="6279584" y="4635155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White_1_1_2" showMasterSp="0">
  <p:cSld name="Blank_White_1_1_2">
    <p:bg>
      <p:bgPr>
        <a:solidFill>
          <a:srgbClr val="130F25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82;p36" id="183" name="Google Shape;183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1"/>
            <a:ext cx="9144000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83;p36" id="184" name="Google Shape;18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2310" y="1071574"/>
            <a:ext cx="669654" cy="50222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7"/>
          <p:cNvSpPr txBox="1"/>
          <p:nvPr/>
        </p:nvSpPr>
        <p:spPr>
          <a:xfrm>
            <a:off x="0" y="4851000"/>
            <a:ext cx="1671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FA2"/>
              </a:buClr>
              <a:buSzPts val="600"/>
              <a:buFont typeface="Montserrat Medium"/>
              <a:buNone/>
            </a:pPr>
            <a:r>
              <a:rPr b="0" i="1" lang="en" sz="600" u="none" cap="none" strike="noStrike">
                <a:solidFill>
                  <a:srgbClr val="585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Proprietary and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85;p36" id="186" name="Google Shape;18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01275" y="4859792"/>
            <a:ext cx="918754" cy="19580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7"/>
          <p:cNvSpPr txBox="1"/>
          <p:nvPr>
            <p:ph type="title"/>
          </p:nvPr>
        </p:nvSpPr>
        <p:spPr>
          <a:xfrm>
            <a:off x="1826198" y="1021600"/>
            <a:ext cx="6690600" cy="17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SemiBold"/>
              <a:buNone/>
              <a:defRPr b="1" sz="26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9pPr>
          </a:lstStyle>
          <a:p/>
        </p:txBody>
      </p:sp>
      <p:sp>
        <p:nvSpPr>
          <p:cNvPr id="188" name="Google Shape;188;p27"/>
          <p:cNvSpPr txBox="1"/>
          <p:nvPr>
            <p:ph idx="1" type="body"/>
          </p:nvPr>
        </p:nvSpPr>
        <p:spPr>
          <a:xfrm>
            <a:off x="3197798" y="3467575"/>
            <a:ext cx="56181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None/>
              <a:defRPr sz="1400">
                <a:solidFill>
                  <a:schemeClr val="accent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None/>
              <a:defRPr sz="1400">
                <a:solidFill>
                  <a:schemeClr val="accent6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None/>
              <a:defRPr sz="1400">
                <a:solidFill>
                  <a:schemeClr val="accent6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None/>
              <a:defRPr sz="1400">
                <a:solidFill>
                  <a:schemeClr val="accent6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None/>
              <a:defRPr sz="1400"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Char char="•"/>
              <a:defRPr/>
            </a:lvl7pPr>
            <a:lvl8pPr indent="-292100" lvl="7" marL="3657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Char char="•"/>
              <a:defRPr/>
            </a:lvl8pPr>
            <a:lvl9pPr indent="-292100" lvl="8" marL="41148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Char char="•"/>
              <a:defRPr/>
            </a:lvl9pPr>
          </a:lstStyle>
          <a:p/>
        </p:txBody>
      </p:sp>
      <p:pic>
        <p:nvPicPr>
          <p:cNvPr descr="Google Shape;188;p36" id="189" name="Google Shape;189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38671" y="3055521"/>
            <a:ext cx="1768301" cy="125980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7"/>
          <p:cNvSpPr/>
          <p:nvPr/>
        </p:nvSpPr>
        <p:spPr>
          <a:xfrm>
            <a:off x="1916125" y="3243558"/>
            <a:ext cx="1045200" cy="1045200"/>
          </a:xfrm>
          <a:prstGeom prst="ellipse">
            <a:avLst/>
          </a:prstGeom>
          <a:solidFill>
            <a:srgbClr val="B1B5D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7"/>
          <p:cNvSpPr txBox="1"/>
          <p:nvPr/>
        </p:nvSpPr>
        <p:spPr>
          <a:xfrm>
            <a:off x="2167237" y="3449454"/>
            <a:ext cx="628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B6B"/>
              </a:buClr>
              <a:buSzPts val="1000"/>
              <a:buFont typeface="Montserrat"/>
              <a:buNone/>
            </a:pPr>
            <a:r>
              <a:rPr b="0" i="0" lang="en" sz="1000" u="none" cap="none" strike="noStrike">
                <a:solidFill>
                  <a:srgbClr val="393B6B"/>
                </a:solidFill>
                <a:latin typeface="Montserrat"/>
                <a:ea typeface="Montserrat"/>
                <a:cs typeface="Montserrat"/>
                <a:sym typeface="Montserrat"/>
              </a:rPr>
              <a:t>Insert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B6B"/>
              </a:buClr>
              <a:buSzPts val="1000"/>
              <a:buFont typeface="Montserrat"/>
              <a:buNone/>
            </a:pPr>
            <a:r>
              <a:rPr b="0" i="0" lang="en" sz="1000" u="none" cap="none" strike="noStrike">
                <a:solidFill>
                  <a:srgbClr val="393B6B"/>
                </a:solidFill>
                <a:latin typeface="Montserrat"/>
                <a:ea typeface="Montserrat"/>
                <a:cs typeface="Montserrat"/>
                <a:sym typeface="Montserrat"/>
              </a:rPr>
              <a:t>photo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B6B"/>
              </a:buClr>
              <a:buSzPts val="1000"/>
              <a:buFont typeface="Montserrat"/>
              <a:buNone/>
            </a:pPr>
            <a:r>
              <a:rPr b="0" i="0" lang="en" sz="1000" u="none" cap="none" strike="noStrike">
                <a:solidFill>
                  <a:srgbClr val="393B6B"/>
                </a:solidFill>
                <a:latin typeface="Montserrat"/>
                <a:ea typeface="Montserrat"/>
                <a:cs typeface="Montserrat"/>
                <a:sym typeface="Montserrat"/>
              </a:rPr>
              <a:t>here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91;p36" id="192" name="Google Shape;192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01275" y="4879313"/>
            <a:ext cx="918754" cy="156782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7"/>
          <p:cNvSpPr txBox="1"/>
          <p:nvPr>
            <p:ph idx="12" type="sldNum"/>
          </p:nvPr>
        </p:nvSpPr>
        <p:spPr>
          <a:xfrm>
            <a:off x="6279584" y="4635155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White_1_1_1" showMasterSp="0">
  <p:cSld name="Blank_White_1_1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94;p37" id="195" name="Google Shape;19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2310" y="1071574"/>
            <a:ext cx="669654" cy="50222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8"/>
          <p:cNvSpPr txBox="1"/>
          <p:nvPr>
            <p:ph type="title"/>
          </p:nvPr>
        </p:nvSpPr>
        <p:spPr>
          <a:xfrm>
            <a:off x="1826198" y="1021600"/>
            <a:ext cx="6690600" cy="17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2500"/>
              <a:buFont typeface="Montserrat SemiBold"/>
              <a:buNone/>
              <a:defRPr b="1"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9pPr>
          </a:lstStyle>
          <a:p/>
        </p:txBody>
      </p:sp>
      <p:sp>
        <p:nvSpPr>
          <p:cNvPr id="197" name="Google Shape;197;p28"/>
          <p:cNvSpPr txBox="1"/>
          <p:nvPr>
            <p:ph idx="1" type="body"/>
          </p:nvPr>
        </p:nvSpPr>
        <p:spPr>
          <a:xfrm>
            <a:off x="2898700" y="2842510"/>
            <a:ext cx="56181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Montserrat"/>
              <a:buNone/>
              <a:defRPr sz="2400">
                <a:solidFill>
                  <a:schemeClr val="accent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Montserrat"/>
              <a:buNone/>
              <a:defRPr sz="2400">
                <a:solidFill>
                  <a:schemeClr val="accent6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Montserrat"/>
              <a:buNone/>
              <a:defRPr sz="2400">
                <a:solidFill>
                  <a:schemeClr val="accent6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Montserrat"/>
              <a:buNone/>
              <a:defRPr sz="2400">
                <a:solidFill>
                  <a:schemeClr val="accent6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Montserrat"/>
              <a:buNone/>
              <a:defRPr sz="2400"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Char char="•"/>
              <a:defRPr/>
            </a:lvl7pPr>
            <a:lvl8pPr indent="-292100" lvl="7" marL="3657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Char char="•"/>
              <a:defRPr/>
            </a:lvl8pPr>
            <a:lvl9pPr indent="-292100" lvl="8" marL="41148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Char char="•"/>
              <a:defRPr/>
            </a:lvl9pPr>
          </a:lstStyle>
          <a:p/>
        </p:txBody>
      </p:sp>
      <p:sp>
        <p:nvSpPr>
          <p:cNvPr id="198" name="Google Shape;198;p28"/>
          <p:cNvSpPr txBox="1"/>
          <p:nvPr/>
        </p:nvSpPr>
        <p:spPr>
          <a:xfrm>
            <a:off x="0" y="4048950"/>
            <a:ext cx="1671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93C2"/>
              </a:buClr>
              <a:buSzPts val="600"/>
              <a:buFont typeface="Montserrat Medium"/>
              <a:buNone/>
            </a:pPr>
            <a:r>
              <a:rPr b="0" i="1" lang="en" sz="600" u="none" cap="none" strike="noStrike">
                <a:solidFill>
                  <a:srgbClr val="8E93C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Proprietary and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98;p37" id="199" name="Google Shape;19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303974"/>
            <a:ext cx="9144003" cy="83952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8"/>
          <p:cNvSpPr/>
          <p:nvPr/>
        </p:nvSpPr>
        <p:spPr>
          <a:xfrm>
            <a:off x="1936849" y="2704700"/>
            <a:ext cx="815400" cy="839400"/>
          </a:xfrm>
          <a:prstGeom prst="roundRect">
            <a:avLst>
              <a:gd fmla="val 8580" name="adj"/>
            </a:avLst>
          </a:prstGeom>
          <a:solidFill>
            <a:srgbClr val="B1B5D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8"/>
          <p:cNvSpPr txBox="1"/>
          <p:nvPr/>
        </p:nvSpPr>
        <p:spPr>
          <a:xfrm>
            <a:off x="2066619" y="2784179"/>
            <a:ext cx="628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B6B"/>
              </a:buClr>
              <a:buSzPts val="1000"/>
              <a:buFont typeface="Montserrat"/>
              <a:buNone/>
            </a:pPr>
            <a:r>
              <a:rPr b="0" i="0" lang="en" sz="1000" u="none" cap="none" strike="noStrike">
                <a:solidFill>
                  <a:srgbClr val="393B6B"/>
                </a:solidFill>
                <a:latin typeface="Montserrat"/>
                <a:ea typeface="Montserrat"/>
                <a:cs typeface="Montserrat"/>
                <a:sym typeface="Montserrat"/>
              </a:rPr>
              <a:t>Insert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B6B"/>
              </a:buClr>
              <a:buSzPts val="1000"/>
              <a:buFont typeface="Montserrat"/>
              <a:buNone/>
            </a:pPr>
            <a:r>
              <a:rPr b="0" i="0" lang="en" sz="1000" u="none" cap="none" strike="noStrike">
                <a:solidFill>
                  <a:srgbClr val="393B6B"/>
                </a:solidFill>
                <a:latin typeface="Montserrat"/>
                <a:ea typeface="Montserrat"/>
                <a:cs typeface="Montserrat"/>
                <a:sym typeface="Montserrat"/>
              </a:rPr>
              <a:t>photo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B6B"/>
              </a:buClr>
              <a:buSzPts val="1000"/>
              <a:buFont typeface="Montserrat"/>
              <a:buNone/>
            </a:pPr>
            <a:r>
              <a:rPr b="0" i="0" lang="en" sz="1000" u="none" cap="none" strike="noStrike">
                <a:solidFill>
                  <a:srgbClr val="393B6B"/>
                </a:solidFill>
                <a:latin typeface="Montserrat"/>
                <a:ea typeface="Montserrat"/>
                <a:cs typeface="Montserrat"/>
                <a:sym typeface="Montserrat"/>
              </a:rPr>
              <a:t>here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8"/>
          <p:cNvSpPr txBox="1"/>
          <p:nvPr>
            <p:ph idx="12" type="sldNum"/>
          </p:nvPr>
        </p:nvSpPr>
        <p:spPr>
          <a:xfrm>
            <a:off x="6279584" y="4635155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White_1_1_1_1" showMasterSp="0">
  <p:cSld name="Blank_White_1_1_1_1">
    <p:bg>
      <p:bgPr>
        <a:solidFill>
          <a:srgbClr val="130F25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03;p38" id="204" name="Google Shape;204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2310" y="1071574"/>
            <a:ext cx="669654" cy="50222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9"/>
          <p:cNvSpPr txBox="1"/>
          <p:nvPr>
            <p:ph type="title"/>
          </p:nvPr>
        </p:nvSpPr>
        <p:spPr>
          <a:xfrm>
            <a:off x="1826198" y="1021600"/>
            <a:ext cx="6690600" cy="17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 SemiBold"/>
              <a:buNone/>
              <a:defRPr b="1" sz="25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9pPr>
          </a:lstStyle>
          <a:p/>
        </p:txBody>
      </p:sp>
      <p:sp>
        <p:nvSpPr>
          <p:cNvPr id="206" name="Google Shape;206;p29"/>
          <p:cNvSpPr txBox="1"/>
          <p:nvPr>
            <p:ph idx="1" type="body"/>
          </p:nvPr>
        </p:nvSpPr>
        <p:spPr>
          <a:xfrm>
            <a:off x="2898700" y="2842510"/>
            <a:ext cx="56181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Montserrat"/>
              <a:buNone/>
              <a:defRPr sz="2400">
                <a:solidFill>
                  <a:schemeClr val="accent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Montserrat"/>
              <a:buNone/>
              <a:defRPr sz="2400">
                <a:solidFill>
                  <a:schemeClr val="accent6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Montserrat"/>
              <a:buNone/>
              <a:defRPr sz="2400">
                <a:solidFill>
                  <a:schemeClr val="accent6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Montserrat"/>
              <a:buNone/>
              <a:defRPr sz="2400">
                <a:solidFill>
                  <a:schemeClr val="accent6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Montserrat"/>
              <a:buNone/>
              <a:defRPr sz="2400"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Char char="•"/>
              <a:defRPr/>
            </a:lvl7pPr>
            <a:lvl8pPr indent="-292100" lvl="7" marL="3657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Char char="•"/>
              <a:defRPr/>
            </a:lvl8pPr>
            <a:lvl9pPr indent="-292100" lvl="8" marL="41148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Char char="•"/>
              <a:defRPr/>
            </a:lvl9pPr>
          </a:lstStyle>
          <a:p/>
        </p:txBody>
      </p:sp>
      <p:sp>
        <p:nvSpPr>
          <p:cNvPr id="207" name="Google Shape;207;p29"/>
          <p:cNvSpPr txBox="1"/>
          <p:nvPr/>
        </p:nvSpPr>
        <p:spPr>
          <a:xfrm>
            <a:off x="0" y="4048950"/>
            <a:ext cx="1671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FA2"/>
              </a:buClr>
              <a:buSzPts val="600"/>
              <a:buFont typeface="Montserrat Medium"/>
              <a:buNone/>
            </a:pPr>
            <a:r>
              <a:rPr b="0" i="1" lang="en" sz="600" u="none" cap="none" strike="noStrike">
                <a:solidFill>
                  <a:srgbClr val="585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Proprietary and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9"/>
          <p:cNvSpPr/>
          <p:nvPr/>
        </p:nvSpPr>
        <p:spPr>
          <a:xfrm>
            <a:off x="1936849" y="2704700"/>
            <a:ext cx="815400" cy="839400"/>
          </a:xfrm>
          <a:prstGeom prst="roundRect">
            <a:avLst>
              <a:gd fmla="val 8580" name="adj"/>
            </a:avLst>
          </a:prstGeom>
          <a:solidFill>
            <a:srgbClr val="B1B5D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9"/>
          <p:cNvSpPr txBox="1"/>
          <p:nvPr/>
        </p:nvSpPr>
        <p:spPr>
          <a:xfrm>
            <a:off x="2066619" y="2784179"/>
            <a:ext cx="628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B6B"/>
              </a:buClr>
              <a:buSzPts val="1000"/>
              <a:buFont typeface="Montserrat"/>
              <a:buNone/>
            </a:pPr>
            <a:r>
              <a:rPr b="0" i="0" lang="en" sz="1000" u="none" cap="none" strike="noStrike">
                <a:solidFill>
                  <a:srgbClr val="393B6B"/>
                </a:solidFill>
                <a:latin typeface="Montserrat"/>
                <a:ea typeface="Montserrat"/>
                <a:cs typeface="Montserrat"/>
                <a:sym typeface="Montserrat"/>
              </a:rPr>
              <a:t>Insert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B6B"/>
              </a:buClr>
              <a:buSzPts val="1000"/>
              <a:buFont typeface="Montserrat"/>
              <a:buNone/>
            </a:pPr>
            <a:r>
              <a:rPr b="0" i="0" lang="en" sz="1000" u="none" cap="none" strike="noStrike">
                <a:solidFill>
                  <a:srgbClr val="393B6B"/>
                </a:solidFill>
                <a:latin typeface="Montserrat"/>
                <a:ea typeface="Montserrat"/>
                <a:cs typeface="Montserrat"/>
                <a:sym typeface="Montserrat"/>
              </a:rPr>
              <a:t>photo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B6B"/>
              </a:buClr>
              <a:buSzPts val="1000"/>
              <a:buFont typeface="Montserrat"/>
              <a:buNone/>
            </a:pPr>
            <a:r>
              <a:rPr b="0" i="0" lang="en" sz="1000" u="none" cap="none" strike="noStrike">
                <a:solidFill>
                  <a:srgbClr val="393B6B"/>
                </a:solidFill>
                <a:latin typeface="Montserrat"/>
                <a:ea typeface="Montserrat"/>
                <a:cs typeface="Montserrat"/>
                <a:sym typeface="Montserrat"/>
              </a:rPr>
              <a:t>here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209;p38" id="210" name="Google Shape;21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303974"/>
            <a:ext cx="9144003" cy="8395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10;p38" id="211" name="Google Shape;21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3" cy="83952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9"/>
          <p:cNvSpPr txBox="1"/>
          <p:nvPr>
            <p:ph idx="12" type="sldNum"/>
          </p:nvPr>
        </p:nvSpPr>
        <p:spPr>
          <a:xfrm>
            <a:off x="6279584" y="4635155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 2" showMasterSp="0">
  <p:cSld name="TITLE_AND_BODY 2 2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13;p39" id="214" name="Google Shape;214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0"/>
          <p:cNvSpPr txBox="1"/>
          <p:nvPr/>
        </p:nvSpPr>
        <p:spPr>
          <a:xfrm>
            <a:off x="0" y="4851000"/>
            <a:ext cx="1671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93C2"/>
              </a:buClr>
              <a:buSzPts val="600"/>
              <a:buFont typeface="Montserrat Medium"/>
              <a:buNone/>
            </a:pPr>
            <a:r>
              <a:rPr b="0" i="1" lang="en" sz="600" u="none" cap="none" strike="noStrike">
                <a:solidFill>
                  <a:srgbClr val="8E93C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Proprietary and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0"/>
          <p:cNvSpPr txBox="1"/>
          <p:nvPr>
            <p:ph type="title"/>
          </p:nvPr>
        </p:nvSpPr>
        <p:spPr>
          <a:xfrm>
            <a:off x="1042725" y="2220522"/>
            <a:ext cx="70587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3200"/>
              <a:buFont typeface="Montserrat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216;p39" id="217" name="Google Shape;21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1275" y="4879313"/>
            <a:ext cx="918754" cy="156782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0"/>
          <p:cNvSpPr txBox="1"/>
          <p:nvPr>
            <p:ph idx="12" type="sldNum"/>
          </p:nvPr>
        </p:nvSpPr>
        <p:spPr>
          <a:xfrm>
            <a:off x="6279584" y="4635155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White" showMasterSp="0">
  <p:cSld name="Blank_Whit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/>
        </p:nvSpPr>
        <p:spPr>
          <a:xfrm>
            <a:off x="0" y="4851000"/>
            <a:ext cx="1671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93C2"/>
              </a:buClr>
              <a:buSzPts val="600"/>
              <a:buFont typeface="Montserrat Medium"/>
              <a:buNone/>
            </a:pPr>
            <a:r>
              <a:rPr b="0" i="1" lang="en" sz="600" u="none" cap="none" strike="noStrike">
                <a:solidFill>
                  <a:srgbClr val="8E93C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Proprietary and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33;p14" id="23" name="Google Shape;23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01275" y="4879313"/>
            <a:ext cx="918754" cy="15678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6279584" y="4635155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 showMasterSp="0">
  <p:cSld name="TITLE_AND_BODY_3">
    <p:bg>
      <p:bgPr>
        <a:solidFill>
          <a:srgbClr val="130F25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19;p40" id="220" name="Google Shape;22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"/>
            <a:ext cx="9144000" cy="5143478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/>
          <p:nvPr>
            <p:ph type="title"/>
          </p:nvPr>
        </p:nvSpPr>
        <p:spPr>
          <a:xfrm>
            <a:off x="1042725" y="2220522"/>
            <a:ext cx="70587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b="1" sz="3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9pPr>
          </a:lstStyle>
          <a:p/>
        </p:txBody>
      </p:sp>
      <p:sp>
        <p:nvSpPr>
          <p:cNvPr id="222" name="Google Shape;222;p31"/>
          <p:cNvSpPr txBox="1"/>
          <p:nvPr/>
        </p:nvSpPr>
        <p:spPr>
          <a:xfrm>
            <a:off x="0" y="4851000"/>
            <a:ext cx="1671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FA2"/>
              </a:buClr>
              <a:buSzPts val="600"/>
              <a:buFont typeface="Montserrat Medium"/>
              <a:buNone/>
            </a:pPr>
            <a:r>
              <a:rPr b="0" i="1" lang="en" sz="600" u="none" cap="none" strike="noStrike">
                <a:solidFill>
                  <a:srgbClr val="585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Proprietary and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222;p40" id="223" name="Google Shape;22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1275" y="4879313"/>
            <a:ext cx="918754" cy="156782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1"/>
          <p:cNvSpPr txBox="1"/>
          <p:nvPr>
            <p:ph idx="12" type="sldNum"/>
          </p:nvPr>
        </p:nvSpPr>
        <p:spPr>
          <a:xfrm>
            <a:off x="6279584" y="4635155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2" showMasterSp="0">
  <p:cSld name="TITLE_AND_BODY_2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25;p41" id="226" name="Google Shape;226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2"/>
          <p:cNvSpPr txBox="1"/>
          <p:nvPr/>
        </p:nvSpPr>
        <p:spPr>
          <a:xfrm>
            <a:off x="0" y="4851000"/>
            <a:ext cx="1671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93C2"/>
              </a:buClr>
              <a:buSzPts val="600"/>
              <a:buFont typeface="Montserrat Medium"/>
              <a:buNone/>
            </a:pPr>
            <a:r>
              <a:rPr b="0" i="1" lang="en" sz="600" u="none" cap="none" strike="noStrike">
                <a:solidFill>
                  <a:srgbClr val="8E93C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Proprietary and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2"/>
          <p:cNvSpPr txBox="1"/>
          <p:nvPr>
            <p:ph type="title"/>
          </p:nvPr>
        </p:nvSpPr>
        <p:spPr>
          <a:xfrm>
            <a:off x="2275075" y="1330923"/>
            <a:ext cx="6358500" cy="193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3200"/>
              <a:buFont typeface="Montserrat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228;p41" id="229" name="Google Shape;22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1275" y="4879313"/>
            <a:ext cx="918754" cy="15678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2"/>
          <p:cNvSpPr txBox="1"/>
          <p:nvPr>
            <p:ph idx="12" type="sldNum"/>
          </p:nvPr>
        </p:nvSpPr>
        <p:spPr>
          <a:xfrm>
            <a:off x="6279584" y="4635155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2_1" showMasterSp="0">
  <p:cSld name="TITLE_AND_BODY_2_1">
    <p:bg>
      <p:bgPr>
        <a:solidFill>
          <a:srgbClr val="130F25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31;p42" id="232" name="Google Shape;232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"/>
            <a:ext cx="9144000" cy="5143478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3"/>
          <p:cNvSpPr txBox="1"/>
          <p:nvPr>
            <p:ph type="title"/>
          </p:nvPr>
        </p:nvSpPr>
        <p:spPr>
          <a:xfrm>
            <a:off x="2275075" y="1330923"/>
            <a:ext cx="6358500" cy="193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b="1" sz="3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9pPr>
          </a:lstStyle>
          <a:p/>
        </p:txBody>
      </p:sp>
      <p:sp>
        <p:nvSpPr>
          <p:cNvPr id="234" name="Google Shape;234;p33"/>
          <p:cNvSpPr txBox="1"/>
          <p:nvPr/>
        </p:nvSpPr>
        <p:spPr>
          <a:xfrm>
            <a:off x="0" y="4851000"/>
            <a:ext cx="1671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FA2"/>
              </a:buClr>
              <a:buSzPts val="600"/>
              <a:buFont typeface="Montserrat Medium"/>
              <a:buNone/>
            </a:pPr>
            <a:r>
              <a:rPr b="0" i="1" lang="en" sz="600" u="none" cap="none" strike="noStrike">
                <a:solidFill>
                  <a:srgbClr val="585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Proprietary and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234;p42" id="235" name="Google Shape;23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1275" y="4879313"/>
            <a:ext cx="918754" cy="156782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3"/>
          <p:cNvSpPr txBox="1"/>
          <p:nvPr>
            <p:ph idx="12" type="sldNum"/>
          </p:nvPr>
        </p:nvSpPr>
        <p:spPr>
          <a:xfrm>
            <a:off x="6279584" y="4635155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 showMasterSp="0">
  <p:cSld name="TITLE_AND_BODY_1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37;p43" id="238" name="Google Shape;238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5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38;p43" id="239" name="Google Shape;23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099" y="2010448"/>
            <a:ext cx="1549467" cy="13381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39;p43" id="240" name="Google Shape;24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72925" y="479674"/>
            <a:ext cx="723904" cy="5524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40;p43" id="241" name="Google Shape;241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05137" y="0"/>
            <a:ext cx="210337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4"/>
          <p:cNvSpPr/>
          <p:nvPr/>
        </p:nvSpPr>
        <p:spPr>
          <a:xfrm>
            <a:off x="2446450" y="716124"/>
            <a:ext cx="2752800" cy="1729800"/>
          </a:xfrm>
          <a:prstGeom prst="roundRect">
            <a:avLst>
              <a:gd fmla="val 8299" name="adj"/>
            </a:avLst>
          </a:prstGeom>
          <a:solidFill>
            <a:srgbClr val="FFFFFF"/>
          </a:solidFill>
          <a:ln>
            <a:noFill/>
          </a:ln>
          <a:effectLst>
            <a:outerShdw blurRad="571500" rotWithShape="0" dist="19050">
              <a:srgbClr val="000000">
                <a:alpha val="470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242;p43" id="243" name="Google Shape;243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14401" y="2010436"/>
            <a:ext cx="809629" cy="800102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4"/>
          <p:cNvSpPr/>
          <p:nvPr/>
        </p:nvSpPr>
        <p:spPr>
          <a:xfrm>
            <a:off x="5443025" y="716124"/>
            <a:ext cx="2752800" cy="1729800"/>
          </a:xfrm>
          <a:prstGeom prst="roundRect">
            <a:avLst>
              <a:gd fmla="val 8299" name="adj"/>
            </a:avLst>
          </a:prstGeom>
          <a:solidFill>
            <a:srgbClr val="FFFFFF"/>
          </a:solidFill>
          <a:ln>
            <a:noFill/>
          </a:ln>
          <a:effectLst>
            <a:outerShdw blurRad="571500" rotWithShape="0" dist="19050">
              <a:srgbClr val="000000">
                <a:alpha val="470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4"/>
          <p:cNvSpPr/>
          <p:nvPr/>
        </p:nvSpPr>
        <p:spPr>
          <a:xfrm>
            <a:off x="948161" y="2697575"/>
            <a:ext cx="2752800" cy="1729800"/>
          </a:xfrm>
          <a:prstGeom prst="roundRect">
            <a:avLst>
              <a:gd fmla="val 8299" name="adj"/>
            </a:avLst>
          </a:prstGeom>
          <a:solidFill>
            <a:srgbClr val="FFFFFF"/>
          </a:solidFill>
          <a:ln>
            <a:noFill/>
          </a:ln>
          <a:effectLst>
            <a:outerShdw blurRad="571500" rotWithShape="0" dist="19050">
              <a:srgbClr val="000000">
                <a:alpha val="470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245;p43" id="246" name="Google Shape;246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10925" y="4085025"/>
            <a:ext cx="1257304" cy="82867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4"/>
          <p:cNvSpPr/>
          <p:nvPr/>
        </p:nvSpPr>
        <p:spPr>
          <a:xfrm>
            <a:off x="3944737" y="2697575"/>
            <a:ext cx="2752800" cy="1729800"/>
          </a:xfrm>
          <a:prstGeom prst="roundRect">
            <a:avLst>
              <a:gd fmla="val 8299" name="adj"/>
            </a:avLst>
          </a:prstGeom>
          <a:solidFill>
            <a:srgbClr val="FFFFFF"/>
          </a:solidFill>
          <a:ln>
            <a:noFill/>
          </a:ln>
          <a:effectLst>
            <a:outerShdw blurRad="571500" rotWithShape="0" dist="19050">
              <a:srgbClr val="000000">
                <a:alpha val="470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4"/>
          <p:cNvSpPr txBox="1"/>
          <p:nvPr/>
        </p:nvSpPr>
        <p:spPr>
          <a:xfrm>
            <a:off x="0" y="4851000"/>
            <a:ext cx="1671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93C2"/>
              </a:buClr>
              <a:buSzPts val="600"/>
              <a:buFont typeface="Montserrat Medium"/>
              <a:buNone/>
            </a:pPr>
            <a:r>
              <a:rPr b="0" i="1" lang="en" sz="600" u="none" cap="none" strike="noStrike">
                <a:solidFill>
                  <a:srgbClr val="8E93C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Proprietary and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248;p43" id="249" name="Google Shape;249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01275" y="4879313"/>
            <a:ext cx="918754" cy="156782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4"/>
          <p:cNvSpPr txBox="1"/>
          <p:nvPr>
            <p:ph idx="12" type="sldNum"/>
          </p:nvPr>
        </p:nvSpPr>
        <p:spPr>
          <a:xfrm>
            <a:off x="6279584" y="4635155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_1" showMasterSp="0">
  <p:cSld name="TITLE_AND_BODY_1_1">
    <p:bg>
      <p:bgPr>
        <a:solidFill>
          <a:srgbClr val="130F25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51;p44" id="252" name="Google Shape;252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393"/>
            <a:ext cx="9144000" cy="51387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52;p44" id="253" name="Google Shape;25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5144" y="0"/>
            <a:ext cx="2103373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53;p44" id="254" name="Google Shape;254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0925" y="4085025"/>
            <a:ext cx="1257304" cy="8286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54;p44" id="255" name="Google Shape;255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14374" y="2010448"/>
            <a:ext cx="809629" cy="8001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55;p44" id="256" name="Google Shape;256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4099" y="2010448"/>
            <a:ext cx="1598620" cy="13806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56;p44" id="257" name="Google Shape;257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72925" y="479676"/>
            <a:ext cx="723904" cy="55245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5"/>
          <p:cNvSpPr/>
          <p:nvPr/>
        </p:nvSpPr>
        <p:spPr>
          <a:xfrm>
            <a:off x="2446450" y="716124"/>
            <a:ext cx="2752800" cy="1729800"/>
          </a:xfrm>
          <a:prstGeom prst="roundRect">
            <a:avLst>
              <a:gd fmla="val 8299" name="adj"/>
            </a:avLst>
          </a:prstGeom>
          <a:solidFill>
            <a:srgbClr val="FFFFFF"/>
          </a:solidFill>
          <a:ln>
            <a:noFill/>
          </a:ln>
          <a:effectLst>
            <a:outerShdw blurRad="571500" rotWithShape="0" dist="19050">
              <a:srgbClr val="000000">
                <a:alpha val="470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5"/>
          <p:cNvSpPr/>
          <p:nvPr/>
        </p:nvSpPr>
        <p:spPr>
          <a:xfrm>
            <a:off x="5443025" y="716124"/>
            <a:ext cx="2752800" cy="1729800"/>
          </a:xfrm>
          <a:prstGeom prst="roundRect">
            <a:avLst>
              <a:gd fmla="val 8299" name="adj"/>
            </a:avLst>
          </a:prstGeom>
          <a:solidFill>
            <a:srgbClr val="FFFFFF"/>
          </a:solidFill>
          <a:ln>
            <a:noFill/>
          </a:ln>
          <a:effectLst>
            <a:outerShdw blurRad="571500" rotWithShape="0" dist="19050">
              <a:srgbClr val="000000">
                <a:alpha val="470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5"/>
          <p:cNvSpPr/>
          <p:nvPr/>
        </p:nvSpPr>
        <p:spPr>
          <a:xfrm>
            <a:off x="948161" y="2697575"/>
            <a:ext cx="2752800" cy="1729800"/>
          </a:xfrm>
          <a:prstGeom prst="roundRect">
            <a:avLst>
              <a:gd fmla="val 8299" name="adj"/>
            </a:avLst>
          </a:prstGeom>
          <a:solidFill>
            <a:srgbClr val="FFFFFF"/>
          </a:solidFill>
          <a:ln>
            <a:noFill/>
          </a:ln>
          <a:effectLst>
            <a:outerShdw blurRad="571500" rotWithShape="0" dist="19050">
              <a:srgbClr val="000000">
                <a:alpha val="470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5"/>
          <p:cNvSpPr/>
          <p:nvPr/>
        </p:nvSpPr>
        <p:spPr>
          <a:xfrm>
            <a:off x="3944737" y="2697575"/>
            <a:ext cx="2752800" cy="1729800"/>
          </a:xfrm>
          <a:prstGeom prst="roundRect">
            <a:avLst>
              <a:gd fmla="val 8299" name="adj"/>
            </a:avLst>
          </a:prstGeom>
          <a:solidFill>
            <a:srgbClr val="FFFFFF"/>
          </a:solidFill>
          <a:ln>
            <a:noFill/>
          </a:ln>
          <a:effectLst>
            <a:outerShdw blurRad="571500" rotWithShape="0" dist="19050">
              <a:srgbClr val="000000">
                <a:alpha val="470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5"/>
          <p:cNvSpPr txBox="1"/>
          <p:nvPr/>
        </p:nvSpPr>
        <p:spPr>
          <a:xfrm>
            <a:off x="0" y="4851000"/>
            <a:ext cx="1671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FA2"/>
              </a:buClr>
              <a:buSzPts val="600"/>
              <a:buFont typeface="Montserrat Medium"/>
              <a:buNone/>
            </a:pPr>
            <a:r>
              <a:rPr b="0" i="1" lang="en" sz="600" u="none" cap="none" strike="noStrike">
                <a:solidFill>
                  <a:srgbClr val="585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Proprietary and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262;p44" id="263" name="Google Shape;263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01275" y="4879313"/>
            <a:ext cx="918754" cy="156782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5"/>
          <p:cNvSpPr txBox="1"/>
          <p:nvPr>
            <p:ph idx="12" type="sldNum"/>
          </p:nvPr>
        </p:nvSpPr>
        <p:spPr>
          <a:xfrm>
            <a:off x="6279584" y="4635155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ide_Callout_Pink_1" showMasterSp="0">
  <p:cSld name="1_Side_Callout_Pink_1">
    <p:bg>
      <p:bgPr>
        <a:solidFill>
          <a:srgbClr val="130F25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65;p45" id="266" name="Google Shape;266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" y="0"/>
            <a:ext cx="347163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6"/>
          <p:cNvSpPr txBox="1"/>
          <p:nvPr>
            <p:ph type="title"/>
          </p:nvPr>
        </p:nvSpPr>
        <p:spPr>
          <a:xfrm>
            <a:off x="457200" y="2323625"/>
            <a:ext cx="2181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45675" spcFirstLastPara="1" rIns="45675" wrap="square" tIns="45675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ExtraBold"/>
              <a:buNone/>
              <a:defRPr sz="2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9pPr>
          </a:lstStyle>
          <a:p/>
        </p:txBody>
      </p:sp>
      <p:sp>
        <p:nvSpPr>
          <p:cNvPr id="268" name="Google Shape;268;p36"/>
          <p:cNvSpPr txBox="1"/>
          <p:nvPr>
            <p:ph idx="1" type="body"/>
          </p:nvPr>
        </p:nvSpPr>
        <p:spPr>
          <a:xfrm>
            <a:off x="3644629" y="1115859"/>
            <a:ext cx="5161500" cy="29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b="0" sz="1800">
                <a:solidFill>
                  <a:srgbClr val="FFFFF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◦"/>
              <a:defRPr b="0" sz="1800">
                <a:solidFill>
                  <a:srgbClr val="FFFFFF"/>
                </a:solidFill>
              </a:defRPr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▪"/>
              <a:defRPr b="0" sz="1800">
                <a:solidFill>
                  <a:srgbClr val="FFFFF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▫"/>
              <a:defRPr b="0" sz="1800">
                <a:solidFill>
                  <a:srgbClr val="FFFFFF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b="0" sz="1800">
                <a:solidFill>
                  <a:srgbClr val="FFFFFF"/>
                </a:solidFill>
              </a:defRPr>
            </a:lvl5pPr>
            <a:lvl6pPr indent="-292100" lvl="5" marL="2743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Char char="•"/>
              <a:defRPr/>
            </a:lvl7pPr>
            <a:lvl8pPr indent="-292100" lvl="7" marL="3657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Char char="•"/>
              <a:defRPr/>
            </a:lvl8pPr>
            <a:lvl9pPr indent="-292100" lvl="8" marL="41148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Char char="•"/>
              <a:defRPr/>
            </a:lvl9pPr>
          </a:lstStyle>
          <a:p/>
        </p:txBody>
      </p:sp>
      <p:sp>
        <p:nvSpPr>
          <p:cNvPr id="269" name="Google Shape;269;p36"/>
          <p:cNvSpPr txBox="1"/>
          <p:nvPr/>
        </p:nvSpPr>
        <p:spPr>
          <a:xfrm>
            <a:off x="3486234" y="4851000"/>
            <a:ext cx="1671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FA2"/>
              </a:buClr>
              <a:buSzPts val="600"/>
              <a:buFont typeface="Montserrat Medium"/>
              <a:buNone/>
            </a:pPr>
            <a:r>
              <a:rPr b="0" i="1" lang="en" sz="600" u="none" cap="none" strike="noStrike">
                <a:solidFill>
                  <a:srgbClr val="585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Proprietary and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269;p45" id="270" name="Google Shape;27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1275" y="4879313"/>
            <a:ext cx="918754" cy="156782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6"/>
          <p:cNvSpPr txBox="1"/>
          <p:nvPr>
            <p:ph idx="12" type="sldNum"/>
          </p:nvPr>
        </p:nvSpPr>
        <p:spPr>
          <a:xfrm>
            <a:off x="6279584" y="4635155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3" showMasterSp="0">
  <p:cSld name="CUSTOM_3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72;p46" id="273" name="Google Shape;273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7"/>
          <p:cNvSpPr txBox="1"/>
          <p:nvPr>
            <p:ph type="title"/>
          </p:nvPr>
        </p:nvSpPr>
        <p:spPr>
          <a:xfrm>
            <a:off x="795239" y="336680"/>
            <a:ext cx="788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2500"/>
              <a:buFont typeface="Montserrat ExtraBold"/>
              <a:buNone/>
              <a:defRPr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9pPr>
          </a:lstStyle>
          <a:p/>
        </p:txBody>
      </p:sp>
      <p:sp>
        <p:nvSpPr>
          <p:cNvPr id="275" name="Google Shape;275;p37"/>
          <p:cNvSpPr txBox="1"/>
          <p:nvPr/>
        </p:nvSpPr>
        <p:spPr>
          <a:xfrm>
            <a:off x="0" y="4851000"/>
            <a:ext cx="1671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93C2"/>
              </a:buClr>
              <a:buSzPts val="600"/>
              <a:buFont typeface="Montserrat Medium"/>
              <a:buNone/>
            </a:pPr>
            <a:r>
              <a:rPr b="0" i="1" lang="en" sz="600" u="none" cap="none" strike="noStrike">
                <a:solidFill>
                  <a:srgbClr val="8E93C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Proprietary and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275;p46" id="276" name="Google Shape;27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1275" y="4879313"/>
            <a:ext cx="918754" cy="156782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7"/>
          <p:cNvSpPr/>
          <p:nvPr/>
        </p:nvSpPr>
        <p:spPr>
          <a:xfrm rot="5400000">
            <a:off x="177738" y="219231"/>
            <a:ext cx="402624" cy="758106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16765" y="0"/>
                  <a:pt x="21600" y="2568"/>
                  <a:pt x="21600" y="5735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735"/>
                </a:lnTo>
                <a:cubicBezTo>
                  <a:pt x="0" y="2568"/>
                  <a:pt x="4835" y="0"/>
                  <a:pt x="1080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7"/>
          <p:cNvSpPr txBox="1"/>
          <p:nvPr>
            <p:ph idx="1" type="body"/>
          </p:nvPr>
        </p:nvSpPr>
        <p:spPr>
          <a:xfrm>
            <a:off x="983099" y="3454093"/>
            <a:ext cx="1671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921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30F25"/>
              </a:buClr>
              <a:buSzPts val="1000"/>
              <a:buFont typeface="Arial"/>
              <a:buChar char="•"/>
              <a:defRPr b="0"/>
            </a:lvl1pPr>
            <a:lvl2pPr indent="-2921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30F25"/>
              </a:buClr>
              <a:buSzPts val="1000"/>
              <a:buFont typeface="Arial"/>
              <a:buChar char="◦"/>
              <a:defRPr b="0"/>
            </a:lvl2pPr>
            <a:lvl3pPr indent="-2921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30F25"/>
              </a:buClr>
              <a:buSzPts val="1000"/>
              <a:buFont typeface="Arial"/>
              <a:buChar char="▪"/>
              <a:defRPr b="0"/>
            </a:lvl3pPr>
            <a:lvl4pPr indent="-292100" lvl="3" marL="18288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30F25"/>
              </a:buClr>
              <a:buSzPts val="1000"/>
              <a:buFont typeface="Arial"/>
              <a:buChar char="▫"/>
              <a:defRPr b="0"/>
            </a:lvl4pPr>
            <a:lvl5pPr indent="-292100" lvl="4" marL="22860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30F25"/>
              </a:buClr>
              <a:buSzPts val="1000"/>
              <a:buFont typeface="Arial"/>
              <a:buChar char="•"/>
              <a:defRPr b="0"/>
            </a:lvl5pPr>
            <a:lvl6pPr indent="-292100" lvl="5" marL="2743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Char char="•"/>
              <a:defRPr/>
            </a:lvl7pPr>
            <a:lvl8pPr indent="-292100" lvl="7" marL="3657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Char char="•"/>
              <a:defRPr/>
            </a:lvl8pPr>
            <a:lvl9pPr indent="-292100" lvl="8" marL="41148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Char char="•"/>
              <a:defRPr/>
            </a:lvl9pPr>
          </a:lstStyle>
          <a:p/>
        </p:txBody>
      </p:sp>
      <p:sp>
        <p:nvSpPr>
          <p:cNvPr id="279" name="Google Shape;279;p37"/>
          <p:cNvSpPr txBox="1"/>
          <p:nvPr>
            <p:ph idx="2" type="body"/>
          </p:nvPr>
        </p:nvSpPr>
        <p:spPr>
          <a:xfrm>
            <a:off x="3736349" y="3454093"/>
            <a:ext cx="1671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5pPr>
            <a:lvl6pPr indent="-292100" lvl="5" marL="2743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Char char="•"/>
              <a:defRPr/>
            </a:lvl7pPr>
            <a:lvl8pPr indent="-292100" lvl="7" marL="3657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Char char="•"/>
              <a:defRPr/>
            </a:lvl8pPr>
            <a:lvl9pPr indent="-292100" lvl="8" marL="41148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Char char="•"/>
              <a:defRPr/>
            </a:lvl9pPr>
          </a:lstStyle>
          <a:p/>
        </p:txBody>
      </p:sp>
      <p:sp>
        <p:nvSpPr>
          <p:cNvPr id="280" name="Google Shape;280;p37"/>
          <p:cNvSpPr txBox="1"/>
          <p:nvPr>
            <p:ph idx="3" type="body"/>
          </p:nvPr>
        </p:nvSpPr>
        <p:spPr>
          <a:xfrm>
            <a:off x="6489600" y="3454093"/>
            <a:ext cx="1671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5pPr>
            <a:lvl6pPr indent="-292100" lvl="5" marL="2743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Char char="•"/>
              <a:defRPr/>
            </a:lvl7pPr>
            <a:lvl8pPr indent="-292100" lvl="7" marL="3657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Char char="•"/>
              <a:defRPr/>
            </a:lvl8pPr>
            <a:lvl9pPr indent="-292100" lvl="8" marL="41148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Char char="•"/>
              <a:defRPr/>
            </a:lvl9pPr>
          </a:lstStyle>
          <a:p/>
        </p:txBody>
      </p:sp>
      <p:sp>
        <p:nvSpPr>
          <p:cNvPr id="281" name="Google Shape;281;p37"/>
          <p:cNvSpPr/>
          <p:nvPr>
            <p:ph idx="4" type="pic"/>
          </p:nvPr>
        </p:nvSpPr>
        <p:spPr>
          <a:xfrm>
            <a:off x="1033799" y="1657898"/>
            <a:ext cx="1569900" cy="1569900"/>
          </a:xfrm>
          <a:prstGeom prst="rect">
            <a:avLst/>
          </a:prstGeom>
          <a:noFill/>
          <a:ln>
            <a:noFill/>
          </a:ln>
        </p:spPr>
      </p:sp>
      <p:sp>
        <p:nvSpPr>
          <p:cNvPr id="282" name="Google Shape;282;p37"/>
          <p:cNvSpPr/>
          <p:nvPr>
            <p:ph idx="5" type="pic"/>
          </p:nvPr>
        </p:nvSpPr>
        <p:spPr>
          <a:xfrm>
            <a:off x="3787049" y="1657898"/>
            <a:ext cx="1569900" cy="1569900"/>
          </a:xfrm>
          <a:prstGeom prst="rect">
            <a:avLst/>
          </a:prstGeom>
          <a:noFill/>
          <a:ln>
            <a:noFill/>
          </a:ln>
        </p:spPr>
      </p:sp>
      <p:sp>
        <p:nvSpPr>
          <p:cNvPr id="283" name="Google Shape;283;p37"/>
          <p:cNvSpPr/>
          <p:nvPr>
            <p:ph idx="6" type="pic"/>
          </p:nvPr>
        </p:nvSpPr>
        <p:spPr>
          <a:xfrm>
            <a:off x="6540300" y="1657898"/>
            <a:ext cx="1569900" cy="1569900"/>
          </a:xfrm>
          <a:prstGeom prst="rect">
            <a:avLst/>
          </a:prstGeom>
          <a:noFill/>
          <a:ln>
            <a:noFill/>
          </a:ln>
        </p:spPr>
      </p:sp>
      <p:sp>
        <p:nvSpPr>
          <p:cNvPr id="284" name="Google Shape;284;p37"/>
          <p:cNvSpPr txBox="1"/>
          <p:nvPr>
            <p:ph idx="12" type="sldNum"/>
          </p:nvPr>
        </p:nvSpPr>
        <p:spPr>
          <a:xfrm>
            <a:off x="6279584" y="4635155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4" showMasterSp="0">
  <p:cSld name="CUSTOM_4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85;p47" id="286" name="Google Shape;286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8"/>
          <p:cNvSpPr txBox="1"/>
          <p:nvPr/>
        </p:nvSpPr>
        <p:spPr>
          <a:xfrm>
            <a:off x="0" y="4851000"/>
            <a:ext cx="1671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FA2"/>
              </a:buClr>
              <a:buSzPts val="600"/>
              <a:buFont typeface="Montserrat Medium"/>
              <a:buNone/>
            </a:pPr>
            <a:r>
              <a:rPr b="0" i="1" lang="en" sz="600" u="none" cap="none" strike="noStrike">
                <a:solidFill>
                  <a:srgbClr val="585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Proprietary and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287;p47" id="288" name="Google Shape;28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1275" y="4879313"/>
            <a:ext cx="918754" cy="156782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8"/>
          <p:cNvSpPr txBox="1"/>
          <p:nvPr>
            <p:ph type="title"/>
          </p:nvPr>
        </p:nvSpPr>
        <p:spPr>
          <a:xfrm>
            <a:off x="795239" y="336680"/>
            <a:ext cx="788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BEFF5"/>
              </a:buClr>
              <a:buSzPts val="2500"/>
              <a:buFont typeface="Montserrat ExtraBold"/>
              <a:buNone/>
              <a:defRPr sz="2500">
                <a:solidFill>
                  <a:srgbClr val="EBEFF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9pPr>
          </a:lstStyle>
          <a:p/>
        </p:txBody>
      </p:sp>
      <p:sp>
        <p:nvSpPr>
          <p:cNvPr id="290" name="Google Shape;290;p38"/>
          <p:cNvSpPr/>
          <p:nvPr/>
        </p:nvSpPr>
        <p:spPr>
          <a:xfrm rot="5400000">
            <a:off x="177738" y="219231"/>
            <a:ext cx="402624" cy="758106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16765" y="0"/>
                  <a:pt x="21600" y="2568"/>
                  <a:pt x="21600" y="5735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735"/>
                </a:lnTo>
                <a:cubicBezTo>
                  <a:pt x="0" y="2568"/>
                  <a:pt x="4835" y="0"/>
                  <a:pt x="1080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8"/>
          <p:cNvSpPr txBox="1"/>
          <p:nvPr>
            <p:ph idx="1" type="body"/>
          </p:nvPr>
        </p:nvSpPr>
        <p:spPr>
          <a:xfrm>
            <a:off x="983099" y="3454093"/>
            <a:ext cx="1671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921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BEFF5"/>
              </a:buClr>
              <a:buSzPts val="1000"/>
              <a:buFont typeface="Arial"/>
              <a:buChar char="•"/>
              <a:defRPr b="0">
                <a:solidFill>
                  <a:srgbClr val="EBEFF5"/>
                </a:solidFill>
              </a:defRPr>
            </a:lvl1pPr>
            <a:lvl2pPr indent="-2921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BEFF5"/>
              </a:buClr>
              <a:buSzPts val="1000"/>
              <a:buFont typeface="Arial"/>
              <a:buChar char="◦"/>
              <a:defRPr b="0">
                <a:solidFill>
                  <a:srgbClr val="EBEFF5"/>
                </a:solidFill>
              </a:defRPr>
            </a:lvl2pPr>
            <a:lvl3pPr indent="-2921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BEFF5"/>
              </a:buClr>
              <a:buSzPts val="1000"/>
              <a:buFont typeface="Arial"/>
              <a:buChar char="▪"/>
              <a:defRPr b="0">
                <a:solidFill>
                  <a:srgbClr val="EBEFF5"/>
                </a:solidFill>
              </a:defRPr>
            </a:lvl3pPr>
            <a:lvl4pPr indent="-292100" lvl="3" marL="18288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BEFF5"/>
              </a:buClr>
              <a:buSzPts val="1000"/>
              <a:buFont typeface="Arial"/>
              <a:buChar char="▫"/>
              <a:defRPr b="0">
                <a:solidFill>
                  <a:srgbClr val="EBEFF5"/>
                </a:solidFill>
              </a:defRPr>
            </a:lvl4pPr>
            <a:lvl5pPr indent="-292100" lvl="4" marL="22860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BEFF5"/>
              </a:buClr>
              <a:buSzPts val="1000"/>
              <a:buFont typeface="Arial"/>
              <a:buChar char="•"/>
              <a:defRPr b="0">
                <a:solidFill>
                  <a:srgbClr val="EBEFF5"/>
                </a:solidFill>
              </a:defRPr>
            </a:lvl5pPr>
            <a:lvl6pPr indent="-292100" lvl="5" marL="2743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Char char="•"/>
              <a:defRPr/>
            </a:lvl7pPr>
            <a:lvl8pPr indent="-292100" lvl="7" marL="3657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Char char="•"/>
              <a:defRPr/>
            </a:lvl8pPr>
            <a:lvl9pPr indent="-292100" lvl="8" marL="41148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Char char="•"/>
              <a:defRPr/>
            </a:lvl9pPr>
          </a:lstStyle>
          <a:p/>
        </p:txBody>
      </p:sp>
      <p:sp>
        <p:nvSpPr>
          <p:cNvPr id="292" name="Google Shape;292;p38"/>
          <p:cNvSpPr txBox="1"/>
          <p:nvPr>
            <p:ph idx="2" type="body"/>
          </p:nvPr>
        </p:nvSpPr>
        <p:spPr>
          <a:xfrm>
            <a:off x="3736349" y="3454093"/>
            <a:ext cx="1671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5pPr>
            <a:lvl6pPr indent="-292100" lvl="5" marL="2743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Char char="•"/>
              <a:defRPr/>
            </a:lvl7pPr>
            <a:lvl8pPr indent="-292100" lvl="7" marL="3657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Char char="•"/>
              <a:defRPr/>
            </a:lvl8pPr>
            <a:lvl9pPr indent="-292100" lvl="8" marL="41148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Char char="•"/>
              <a:defRPr/>
            </a:lvl9pPr>
          </a:lstStyle>
          <a:p/>
        </p:txBody>
      </p:sp>
      <p:sp>
        <p:nvSpPr>
          <p:cNvPr id="293" name="Google Shape;293;p38"/>
          <p:cNvSpPr txBox="1"/>
          <p:nvPr>
            <p:ph idx="3" type="body"/>
          </p:nvPr>
        </p:nvSpPr>
        <p:spPr>
          <a:xfrm>
            <a:off x="6489600" y="3454093"/>
            <a:ext cx="1671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5pPr>
            <a:lvl6pPr indent="-292100" lvl="5" marL="2743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Char char="•"/>
              <a:defRPr/>
            </a:lvl7pPr>
            <a:lvl8pPr indent="-292100" lvl="7" marL="3657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Char char="•"/>
              <a:defRPr/>
            </a:lvl8pPr>
            <a:lvl9pPr indent="-292100" lvl="8" marL="41148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Char char="•"/>
              <a:defRPr/>
            </a:lvl9pPr>
          </a:lstStyle>
          <a:p/>
        </p:txBody>
      </p:sp>
      <p:sp>
        <p:nvSpPr>
          <p:cNvPr id="294" name="Google Shape;294;p38"/>
          <p:cNvSpPr/>
          <p:nvPr>
            <p:ph idx="4" type="pic"/>
          </p:nvPr>
        </p:nvSpPr>
        <p:spPr>
          <a:xfrm>
            <a:off x="1033799" y="1657898"/>
            <a:ext cx="1569900" cy="1569900"/>
          </a:xfrm>
          <a:prstGeom prst="rect">
            <a:avLst/>
          </a:prstGeom>
          <a:noFill/>
          <a:ln>
            <a:noFill/>
          </a:ln>
        </p:spPr>
      </p:sp>
      <p:sp>
        <p:nvSpPr>
          <p:cNvPr id="295" name="Google Shape;295;p38"/>
          <p:cNvSpPr/>
          <p:nvPr>
            <p:ph idx="5" type="pic"/>
          </p:nvPr>
        </p:nvSpPr>
        <p:spPr>
          <a:xfrm>
            <a:off x="3787049" y="1657898"/>
            <a:ext cx="1569900" cy="1569900"/>
          </a:xfrm>
          <a:prstGeom prst="rect">
            <a:avLst/>
          </a:prstGeom>
          <a:noFill/>
          <a:ln>
            <a:noFill/>
          </a:ln>
        </p:spPr>
      </p:sp>
      <p:sp>
        <p:nvSpPr>
          <p:cNvPr id="296" name="Google Shape;296;p38"/>
          <p:cNvSpPr/>
          <p:nvPr>
            <p:ph idx="6" type="pic"/>
          </p:nvPr>
        </p:nvSpPr>
        <p:spPr>
          <a:xfrm>
            <a:off x="6540300" y="1657898"/>
            <a:ext cx="1569900" cy="1569900"/>
          </a:xfrm>
          <a:prstGeom prst="rect">
            <a:avLst/>
          </a:prstGeom>
          <a:noFill/>
          <a:ln>
            <a:noFill/>
          </a:ln>
        </p:spPr>
      </p:sp>
      <p:sp>
        <p:nvSpPr>
          <p:cNvPr id="297" name="Google Shape;297;p38"/>
          <p:cNvSpPr txBox="1"/>
          <p:nvPr>
            <p:ph idx="12" type="sldNum"/>
          </p:nvPr>
        </p:nvSpPr>
        <p:spPr>
          <a:xfrm>
            <a:off x="6279584" y="4635155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00" name="Google Shape;300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1" name="Google Shape;301;p39"/>
          <p:cNvSpPr txBox="1"/>
          <p:nvPr>
            <p:ph idx="12" type="sldNum"/>
          </p:nvPr>
        </p:nvSpPr>
        <p:spPr>
          <a:xfrm>
            <a:off x="8472458" y="4663217"/>
            <a:ext cx="548700" cy="276900"/>
          </a:xfrm>
          <a:prstGeom prst="rect">
            <a:avLst/>
          </a:prstGeom>
        </p:spPr>
        <p:txBody>
          <a:bodyPr anchorCtr="0" anchor="ctr" bIns="45675" lIns="45675" spcFirstLastPara="1" rIns="45675" wrap="square" tIns="4567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4">
  <p:cSld name="TITLE_AND_BODY_4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04" name="Google Shape;304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140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>
              <a:spcBef>
                <a:spcPts val="140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>
              <a:spcBef>
                <a:spcPts val="140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>
              <a:spcBef>
                <a:spcPts val="140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>
              <a:spcBef>
                <a:spcPts val="1400"/>
              </a:spcBef>
              <a:spcAft>
                <a:spcPts val="0"/>
              </a:spcAft>
              <a:buSzPts val="1000"/>
              <a:buNone/>
              <a:defRPr/>
            </a:lvl5pPr>
            <a:lvl6pPr indent="-292100" lvl="5" marL="2743200">
              <a:spcBef>
                <a:spcPts val="1400"/>
              </a:spcBef>
              <a:spcAft>
                <a:spcPts val="0"/>
              </a:spcAft>
              <a:buSzPts val="1000"/>
              <a:buChar char="•"/>
              <a:defRPr/>
            </a:lvl6pPr>
            <a:lvl7pPr indent="-292100" lvl="6" marL="3200400">
              <a:spcBef>
                <a:spcPts val="1400"/>
              </a:spcBef>
              <a:spcAft>
                <a:spcPts val="0"/>
              </a:spcAft>
              <a:buSzPts val="1000"/>
              <a:buChar char="•"/>
              <a:defRPr/>
            </a:lvl7pPr>
            <a:lvl8pPr indent="-292100" lvl="7" marL="3657600">
              <a:spcBef>
                <a:spcPts val="1400"/>
              </a:spcBef>
              <a:spcAft>
                <a:spcPts val="0"/>
              </a:spcAft>
              <a:buSzPts val="1000"/>
              <a:buChar char="•"/>
              <a:defRPr/>
            </a:lvl8pPr>
            <a:lvl9pPr indent="-292100" lvl="8" marL="4114800">
              <a:spcBef>
                <a:spcPts val="1400"/>
              </a:spcBef>
              <a:spcAft>
                <a:spcPts val="0"/>
              </a:spcAft>
              <a:buSzPts val="1000"/>
              <a:buChar char="•"/>
              <a:defRPr/>
            </a:lvl9pPr>
          </a:lstStyle>
          <a:p/>
        </p:txBody>
      </p:sp>
      <p:sp>
        <p:nvSpPr>
          <p:cNvPr id="305" name="Google Shape;305;p40"/>
          <p:cNvSpPr txBox="1"/>
          <p:nvPr>
            <p:ph idx="12" type="sldNum"/>
          </p:nvPr>
        </p:nvSpPr>
        <p:spPr>
          <a:xfrm>
            <a:off x="8472458" y="4663217"/>
            <a:ext cx="548700" cy="276900"/>
          </a:xfrm>
          <a:prstGeom prst="rect">
            <a:avLst/>
          </a:prstGeom>
        </p:spPr>
        <p:txBody>
          <a:bodyPr anchorCtr="0" anchor="ctr" bIns="45675" lIns="45675" spcFirstLastPara="1" rIns="45675" wrap="square" tIns="4567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" showMasterSp="0">
  <p:cSld name="TITLE_AND_BODY 2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/>
        </p:nvSpPr>
        <p:spPr>
          <a:xfrm>
            <a:off x="0" y="4851000"/>
            <a:ext cx="1671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Montserrat Medium"/>
              <a:buNone/>
            </a:pPr>
            <a:r>
              <a:rPr b="0" i="1" lang="en" sz="600" u="none" cap="none" strike="noStrike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Proprietary and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20;p12" id="27" name="Google Shape;2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7829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/>
          <p:nvPr>
            <p:ph type="title"/>
          </p:nvPr>
        </p:nvSpPr>
        <p:spPr>
          <a:xfrm>
            <a:off x="2291675" y="411349"/>
            <a:ext cx="63420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3200"/>
              <a:buFont typeface="Montserrat ExtraBold"/>
              <a:buNone/>
              <a:defRPr sz="32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/>
        </p:nvSpPr>
        <p:spPr>
          <a:xfrm>
            <a:off x="1830257" y="4851000"/>
            <a:ext cx="1671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93C2"/>
              </a:buClr>
              <a:buSzPts val="600"/>
              <a:buFont typeface="Montserrat Medium"/>
              <a:buNone/>
            </a:pPr>
            <a:r>
              <a:rPr b="0" i="1" lang="en" sz="600" u="none" cap="none" strike="noStrike">
                <a:solidFill>
                  <a:srgbClr val="8E93C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Proprietary and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23;p12" id="30" name="Google Shape;3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1275" y="4879313"/>
            <a:ext cx="918754" cy="15678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6279584" y="4635155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 | Content" showMasterSp="0">
  <p:cSld name="Title &amp; Sub |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-3" y="229548"/>
            <a:ext cx="118200" cy="455400"/>
          </a:xfrm>
          <a:prstGeom prst="rect">
            <a:avLst/>
          </a:prstGeom>
          <a:gradFill>
            <a:gsLst>
              <a:gs pos="0">
                <a:srgbClr val="E62A89"/>
              </a:gs>
              <a:gs pos="100000">
                <a:srgbClr val="F25B2A"/>
              </a:gs>
            </a:gsLst>
            <a:lin ang="14998889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" name="Google Shape;34;p6"/>
          <p:cNvGrpSpPr/>
          <p:nvPr/>
        </p:nvGrpSpPr>
        <p:grpSpPr>
          <a:xfrm>
            <a:off x="-64" y="4902471"/>
            <a:ext cx="9144000" cy="240900"/>
            <a:chOff x="0" y="-1"/>
            <a:chExt cx="9144000" cy="240900"/>
          </a:xfrm>
        </p:grpSpPr>
        <p:sp>
          <p:nvSpPr>
            <p:cNvPr id="35" name="Google Shape;35;p6"/>
            <p:cNvSpPr/>
            <p:nvPr/>
          </p:nvSpPr>
          <p:spPr>
            <a:xfrm>
              <a:off x="0" y="-1"/>
              <a:ext cx="9144000" cy="2409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6"/>
            <p:cNvSpPr txBox="1"/>
            <p:nvPr/>
          </p:nvSpPr>
          <p:spPr>
            <a:xfrm>
              <a:off x="2684013" y="56950"/>
              <a:ext cx="3591900" cy="12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275" lIns="18275" spcFirstLastPara="1" rIns="18275" wrap="square" tIns="18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1E4E"/>
                </a:buClr>
                <a:buSzPts val="600"/>
                <a:buFont typeface="Montserrat Medium"/>
                <a:buNone/>
              </a:pPr>
              <a:r>
                <a:rPr b="0" i="0" lang="en" sz="600" u="none" cap="none" strike="noStrike">
                  <a:solidFill>
                    <a:srgbClr val="251E4E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PLEASE COVER WITH PROPER FOOTER. ALL FOOTERS CAN BE FOUND ON SLIDE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" name="Google Shape;37;p6"/>
          <p:cNvSpPr txBox="1"/>
          <p:nvPr>
            <p:ph type="title"/>
          </p:nvPr>
        </p:nvSpPr>
        <p:spPr>
          <a:xfrm>
            <a:off x="309925" y="394850"/>
            <a:ext cx="85320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325261" y="239799"/>
            <a:ext cx="85320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5pPr>
            <a:lvl6pPr indent="-292100" lvl="5" marL="2743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Char char="•"/>
              <a:defRPr/>
            </a:lvl7pPr>
            <a:lvl8pPr indent="-292100" lvl="7" marL="3657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Char char="•"/>
              <a:defRPr/>
            </a:lvl8pPr>
            <a:lvl9pPr indent="-292100" lvl="8" marL="41148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Char char="•"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279584" y="4635155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Black_2_1" showMasterSp="0">
  <p:cSld name="Blank_Black_2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40;p16" id="41" name="Google Shape;4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/>
          <p:nvPr/>
        </p:nvSpPr>
        <p:spPr>
          <a:xfrm>
            <a:off x="0" y="4851000"/>
            <a:ext cx="1671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FA2"/>
              </a:buClr>
              <a:buSzPts val="600"/>
              <a:buFont typeface="Montserrat Medium"/>
              <a:buNone/>
            </a:pPr>
            <a:r>
              <a:rPr b="0" i="1" lang="en" sz="600" u="none" cap="none" strike="noStrike">
                <a:solidFill>
                  <a:srgbClr val="585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Proprietary and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42;p16" id="43" name="Google Shape;4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1275" y="4859792"/>
            <a:ext cx="918754" cy="19580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/>
          <p:nvPr>
            <p:ph type="title"/>
          </p:nvPr>
        </p:nvSpPr>
        <p:spPr>
          <a:xfrm>
            <a:off x="440082" y="1961513"/>
            <a:ext cx="66039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45675" spcFirstLastPara="1" rIns="45675" wrap="square" tIns="456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Montserrat ExtraBold"/>
              <a:buNone/>
              <a:defRPr sz="5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" type="body"/>
          </p:nvPr>
        </p:nvSpPr>
        <p:spPr>
          <a:xfrm>
            <a:off x="491122" y="2762087"/>
            <a:ext cx="46569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 SemiBold"/>
              <a:buNone/>
              <a:defRPr sz="14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 SemiBold"/>
              <a:buNone/>
              <a:defRPr sz="14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 SemiBold"/>
              <a:buNone/>
              <a:defRPr sz="14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 SemiBold"/>
              <a:buNone/>
              <a:defRPr sz="14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 SemiBold"/>
              <a:buNone/>
              <a:defRPr sz="14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indent="-292100" lvl="5" marL="2743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Char char="•"/>
              <a:defRPr/>
            </a:lvl7pPr>
            <a:lvl8pPr indent="-292100" lvl="7" marL="3657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Char char="•"/>
              <a:defRPr/>
            </a:lvl8pPr>
            <a:lvl9pPr indent="-292100" lvl="8" marL="41148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Char char="•"/>
              <a:defRPr/>
            </a:lvl9pPr>
          </a:lstStyle>
          <a:p/>
        </p:txBody>
      </p:sp>
      <p:sp>
        <p:nvSpPr>
          <p:cNvPr id="46" name="Google Shape;46;p7"/>
          <p:cNvSpPr/>
          <p:nvPr/>
        </p:nvSpPr>
        <p:spPr>
          <a:xfrm>
            <a:off x="541072" y="3523424"/>
            <a:ext cx="1066800" cy="1066800"/>
          </a:xfrm>
          <a:prstGeom prst="ellipse">
            <a:avLst/>
          </a:prstGeom>
          <a:solidFill>
            <a:srgbClr val="B1B5D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7"/>
          <p:cNvSpPr txBox="1"/>
          <p:nvPr/>
        </p:nvSpPr>
        <p:spPr>
          <a:xfrm>
            <a:off x="797376" y="3733574"/>
            <a:ext cx="641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B6B"/>
              </a:buClr>
              <a:buSzPts val="1000"/>
              <a:buFont typeface="Montserrat"/>
              <a:buNone/>
            </a:pPr>
            <a:r>
              <a:rPr b="0" i="0" lang="en" sz="1000" u="none" cap="none" strike="noStrike">
                <a:solidFill>
                  <a:srgbClr val="393B6B"/>
                </a:solidFill>
                <a:latin typeface="Montserrat"/>
                <a:ea typeface="Montserrat"/>
                <a:cs typeface="Montserrat"/>
                <a:sym typeface="Montserrat"/>
              </a:rPr>
              <a:t>Insert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B6B"/>
              </a:buClr>
              <a:buSzPts val="1000"/>
              <a:buFont typeface="Montserrat"/>
              <a:buNone/>
            </a:pPr>
            <a:r>
              <a:rPr b="0" i="0" lang="en" sz="1000" u="none" cap="none" strike="noStrike">
                <a:solidFill>
                  <a:srgbClr val="393B6B"/>
                </a:solidFill>
                <a:latin typeface="Montserrat"/>
                <a:ea typeface="Montserrat"/>
                <a:cs typeface="Montserrat"/>
                <a:sym typeface="Montserrat"/>
              </a:rPr>
              <a:t>photo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B6B"/>
              </a:buClr>
              <a:buSzPts val="1000"/>
              <a:buFont typeface="Montserrat"/>
              <a:buNone/>
            </a:pPr>
            <a:r>
              <a:rPr b="0" i="0" lang="en" sz="1000" u="none" cap="none" strike="noStrike">
                <a:solidFill>
                  <a:srgbClr val="393B6B"/>
                </a:solidFill>
                <a:latin typeface="Montserrat"/>
                <a:ea typeface="Montserrat"/>
                <a:cs typeface="Montserrat"/>
                <a:sym typeface="Montserrat"/>
              </a:rPr>
              <a:t>here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47;p16" id="48" name="Google Shape;4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01275" y="4879313"/>
            <a:ext cx="918754" cy="15678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279584" y="4635155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Black_1" showMasterSp="0">
  <p:cSld name="Blank_Black_1">
    <p:bg>
      <p:bgPr>
        <a:solidFill>
          <a:srgbClr val="130F25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50;p17" id="51" name="Google Shape;51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 txBox="1"/>
          <p:nvPr/>
        </p:nvSpPr>
        <p:spPr>
          <a:xfrm>
            <a:off x="0" y="4851000"/>
            <a:ext cx="1671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FA2"/>
              </a:buClr>
              <a:buSzPts val="600"/>
              <a:buFont typeface="Montserrat Medium"/>
              <a:buNone/>
            </a:pPr>
            <a:r>
              <a:rPr b="0" i="1" lang="en" sz="600" u="none" cap="none" strike="noStrike">
                <a:solidFill>
                  <a:srgbClr val="585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Proprietary and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8"/>
          <p:cNvSpPr/>
          <p:nvPr/>
        </p:nvSpPr>
        <p:spPr>
          <a:xfrm>
            <a:off x="656275" y="2699461"/>
            <a:ext cx="7831500" cy="528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53;p17" id="54" name="Google Shape;5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1275" y="4879313"/>
            <a:ext cx="918754" cy="15678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/>
          <p:nvPr>
            <p:ph type="title"/>
          </p:nvPr>
        </p:nvSpPr>
        <p:spPr>
          <a:xfrm>
            <a:off x="568750" y="1589623"/>
            <a:ext cx="76638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45675" spcFirstLastPara="1" rIns="45675" wrap="square" tIns="456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BEFF5"/>
              </a:buClr>
              <a:buSzPts val="3400"/>
              <a:buFont typeface="Montserrat ExtraBold"/>
              <a:buNone/>
              <a:defRPr sz="3400">
                <a:solidFill>
                  <a:srgbClr val="EBEFF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18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6279584" y="4635155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_Black_1" showMasterSp="0">
  <p:cSld name="Agenda_Black_1">
    <p:bg>
      <p:bgPr>
        <a:solidFill>
          <a:srgbClr val="130F25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/>
        </p:nvSpPr>
        <p:spPr>
          <a:xfrm>
            <a:off x="2291676" y="408124"/>
            <a:ext cx="21666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spAutoFit/>
          </a:bodyPr>
          <a:lstStyle/>
          <a:p>
            <a:pPr indent="-50800" lvl="0" marL="5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Char char=" "/>
            </a:pPr>
            <a:r>
              <a:rPr b="0" i="0" lang="en" sz="32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Agenda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9"/>
          <p:cNvSpPr txBox="1"/>
          <p:nvPr/>
        </p:nvSpPr>
        <p:spPr>
          <a:xfrm>
            <a:off x="0" y="4851000"/>
            <a:ext cx="1671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Montserrat Medium"/>
              <a:buNone/>
            </a:pPr>
            <a:r>
              <a:rPr b="0" i="1" lang="en" sz="600" u="none" cap="none" strike="noStrike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Proprietary and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59;p18" id="60" name="Google Shape;60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78290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0;p18" id="61" name="Google Shape;6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2401" y="3740849"/>
            <a:ext cx="1257301" cy="8286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1;p18" id="62" name="Google Shape;6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85775" y="1647825"/>
            <a:ext cx="809629" cy="8001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2;p18" id="63" name="Google Shape;63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81900" y="3952875"/>
            <a:ext cx="1676401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3;p18" id="64" name="Google Shape;64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01275" y="4879313"/>
            <a:ext cx="918754" cy="15678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6279584" y="4635155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" showMasterSp="0">
  <p:cSld name="CUSTOM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66;p19" id="67" name="Google Shape;67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0"/>
          <p:cNvSpPr txBox="1"/>
          <p:nvPr/>
        </p:nvSpPr>
        <p:spPr>
          <a:xfrm>
            <a:off x="0" y="4851000"/>
            <a:ext cx="1671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93C2"/>
              </a:buClr>
              <a:buSzPts val="600"/>
              <a:buFont typeface="Montserrat Medium"/>
              <a:buNone/>
            </a:pPr>
            <a:r>
              <a:rPr b="0" i="1" lang="en" sz="600" u="none" cap="none" strike="noStrike">
                <a:solidFill>
                  <a:srgbClr val="8E93C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Proprietary and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68;p19" id="69" name="Google Shape;6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1275" y="4879313"/>
            <a:ext cx="918754" cy="156782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6279584" y="4635155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17.xml"/><Relationship Id="rId42" Type="http://schemas.openxmlformats.org/officeDocument/2006/relationships/slideLayout" Target="../slideLayouts/slideLayout39.xml"/><Relationship Id="rId41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18.xml"/><Relationship Id="rId43" Type="http://schemas.openxmlformats.org/officeDocument/2006/relationships/theme" Target="../theme/theme2.xml"/><Relationship Id="rId24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0.xml"/><Relationship Id="rId1" Type="http://schemas.openxmlformats.org/officeDocument/2006/relationships/image" Target="../media/image8.png"/><Relationship Id="rId2" Type="http://schemas.openxmlformats.org/officeDocument/2006/relationships/image" Target="../media/image11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26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2.xml"/><Relationship Id="rId28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6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31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7.xml"/><Relationship Id="rId32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10.xml"/><Relationship Id="rId35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9.xml"/><Relationship Id="rId34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12.xml"/><Relationship Id="rId37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11.xml"/><Relationship Id="rId36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14.xml"/><Relationship Id="rId39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13.xml"/><Relationship Id="rId38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FF5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6;p13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387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7;p13" id="7" name="Google Shape;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" y="0"/>
            <a:ext cx="259826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 txBox="1"/>
          <p:nvPr/>
        </p:nvSpPr>
        <p:spPr>
          <a:xfrm>
            <a:off x="0" y="4851000"/>
            <a:ext cx="1671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93C2"/>
              </a:buClr>
              <a:buSzPts val="600"/>
              <a:buFont typeface="Montserrat Medium"/>
              <a:buNone/>
            </a:pPr>
            <a:r>
              <a:rPr b="0" i="1" lang="en" sz="600" u="none" cap="none" strike="noStrike">
                <a:solidFill>
                  <a:srgbClr val="8E93C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Proprietary and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29;p13" id="9" name="Google Shape;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1275" y="4879313"/>
            <a:ext cx="918754" cy="15678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2000"/>
              <a:buFont typeface="Montserrat"/>
              <a:buNone/>
              <a:defRPr b="0" i="0" sz="2000" u="none" cap="none" strike="noStrike">
                <a:solidFill>
                  <a:srgbClr val="130F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2000"/>
              <a:buFont typeface="Montserrat"/>
              <a:buNone/>
              <a:defRPr b="0" i="0" sz="2000" u="none" cap="none" strike="noStrike">
                <a:solidFill>
                  <a:srgbClr val="130F2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2000"/>
              <a:buFont typeface="Montserrat"/>
              <a:buNone/>
              <a:defRPr b="0" i="0" sz="2000" u="none" cap="none" strike="noStrike">
                <a:solidFill>
                  <a:srgbClr val="130F2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2000"/>
              <a:buFont typeface="Montserrat"/>
              <a:buNone/>
              <a:defRPr b="0" i="0" sz="2000" u="none" cap="none" strike="noStrike">
                <a:solidFill>
                  <a:srgbClr val="130F2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2000"/>
              <a:buFont typeface="Montserrat"/>
              <a:buNone/>
              <a:defRPr b="0" i="0" sz="2000" u="none" cap="none" strike="noStrike">
                <a:solidFill>
                  <a:srgbClr val="130F2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2000"/>
              <a:buFont typeface="Montserrat"/>
              <a:buNone/>
              <a:defRPr b="0" i="0" sz="2000" u="none" cap="none" strike="noStrike">
                <a:solidFill>
                  <a:srgbClr val="130F2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2000"/>
              <a:buFont typeface="Montserrat"/>
              <a:buNone/>
              <a:defRPr b="0" i="0" sz="2000" u="none" cap="none" strike="noStrike">
                <a:solidFill>
                  <a:srgbClr val="130F2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2000"/>
              <a:buFont typeface="Montserrat"/>
              <a:buNone/>
              <a:defRPr b="0" i="0" sz="2000" u="none" cap="none" strike="noStrike">
                <a:solidFill>
                  <a:srgbClr val="130F2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0F25"/>
              </a:buClr>
              <a:buSzPts val="2000"/>
              <a:buFont typeface="Montserrat"/>
              <a:buNone/>
              <a:defRPr b="0" i="0" sz="2000" u="none" cap="none" strike="noStrike">
                <a:solidFill>
                  <a:srgbClr val="130F2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Font typeface="Montserrat"/>
              <a:buNone/>
              <a:defRPr b="1" i="0" sz="1000" u="none" cap="none" strike="noStrike">
                <a:solidFill>
                  <a:srgbClr val="130F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Font typeface="Montserrat"/>
              <a:buNone/>
              <a:defRPr b="1" i="0" sz="1000" u="none" cap="none" strike="noStrike">
                <a:solidFill>
                  <a:srgbClr val="130F2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Font typeface="Montserrat"/>
              <a:buNone/>
              <a:defRPr b="1" i="0" sz="1000" u="none" cap="none" strike="noStrike">
                <a:solidFill>
                  <a:srgbClr val="130F2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Font typeface="Montserrat"/>
              <a:buNone/>
              <a:defRPr b="1" i="0" sz="1000" u="none" cap="none" strike="noStrike">
                <a:solidFill>
                  <a:srgbClr val="130F2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Font typeface="Montserrat"/>
              <a:buNone/>
              <a:defRPr b="1" i="0" sz="1000" u="none" cap="none" strike="noStrike">
                <a:solidFill>
                  <a:srgbClr val="130F2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Font typeface="Montserrat"/>
              <a:buChar char="•"/>
              <a:defRPr b="1" i="0" sz="1000" u="none" cap="none" strike="noStrike">
                <a:solidFill>
                  <a:srgbClr val="130F2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Font typeface="Montserrat"/>
              <a:buChar char="•"/>
              <a:defRPr b="1" i="0" sz="1000" u="none" cap="none" strike="noStrike">
                <a:solidFill>
                  <a:srgbClr val="130F2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Font typeface="Montserrat"/>
              <a:buChar char="•"/>
              <a:defRPr b="1" i="0" sz="1000" u="none" cap="none" strike="noStrike">
                <a:solidFill>
                  <a:srgbClr val="130F2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30F25"/>
              </a:buClr>
              <a:buSzPts val="1000"/>
              <a:buFont typeface="Montserrat"/>
              <a:buChar char="•"/>
              <a:defRPr b="1" i="0" sz="1000" u="none" cap="none" strike="noStrike">
                <a:solidFill>
                  <a:srgbClr val="130F2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6279584" y="4635155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  <p:sldLayoutId id="2147483661" r:id="rId17"/>
    <p:sldLayoutId id="2147483662" r:id="rId18"/>
    <p:sldLayoutId id="2147483663" r:id="rId19"/>
    <p:sldLayoutId id="2147483664" r:id="rId20"/>
    <p:sldLayoutId id="2147483665" r:id="rId21"/>
    <p:sldLayoutId id="2147483666" r:id="rId22"/>
    <p:sldLayoutId id="2147483667" r:id="rId23"/>
    <p:sldLayoutId id="2147483668" r:id="rId24"/>
    <p:sldLayoutId id="2147483669" r:id="rId25"/>
    <p:sldLayoutId id="2147483670" r:id="rId26"/>
    <p:sldLayoutId id="2147483671" r:id="rId27"/>
    <p:sldLayoutId id="2147483672" r:id="rId28"/>
    <p:sldLayoutId id="2147483673" r:id="rId29"/>
    <p:sldLayoutId id="2147483674" r:id="rId30"/>
    <p:sldLayoutId id="2147483675" r:id="rId31"/>
    <p:sldLayoutId id="2147483676" r:id="rId32"/>
    <p:sldLayoutId id="2147483677" r:id="rId33"/>
    <p:sldLayoutId id="2147483678" r:id="rId34"/>
    <p:sldLayoutId id="2147483679" r:id="rId35"/>
    <p:sldLayoutId id="2147483680" r:id="rId36"/>
    <p:sldLayoutId id="2147483681" r:id="rId37"/>
    <p:sldLayoutId id="2147483682" r:id="rId38"/>
    <p:sldLayoutId id="2147483683" r:id="rId39"/>
    <p:sldLayoutId id="2147483684" r:id="rId40"/>
    <p:sldLayoutId id="2147483685" r:id="rId41"/>
    <p:sldLayoutId id="2147483686" r:id="rId4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4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Relationship Id="rId4" Type="http://schemas.openxmlformats.org/officeDocument/2006/relationships/image" Target="../media/image5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Relationship Id="rId4" Type="http://schemas.openxmlformats.org/officeDocument/2006/relationships/image" Target="../media/image56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Relationship Id="rId4" Type="http://schemas.openxmlformats.org/officeDocument/2006/relationships/image" Target="../media/image4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Relationship Id="rId4" Type="http://schemas.openxmlformats.org/officeDocument/2006/relationships/image" Target="../media/image58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Relationship Id="rId4" Type="http://schemas.openxmlformats.org/officeDocument/2006/relationships/image" Target="../media/image55.jpg"/><Relationship Id="rId5" Type="http://schemas.openxmlformats.org/officeDocument/2006/relationships/image" Target="../media/image6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Relationship Id="rId4" Type="http://schemas.openxmlformats.org/officeDocument/2006/relationships/image" Target="../media/image48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Relationship Id="rId4" Type="http://schemas.openxmlformats.org/officeDocument/2006/relationships/image" Target="../media/image59.jpg"/><Relationship Id="rId5" Type="http://schemas.openxmlformats.org/officeDocument/2006/relationships/image" Target="../media/image5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Relationship Id="rId4" Type="http://schemas.openxmlformats.org/officeDocument/2006/relationships/image" Target="../media/image5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Relationship Id="rId4" Type="http://schemas.openxmlformats.org/officeDocument/2006/relationships/image" Target="../media/image6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Relationship Id="rId4" Type="http://schemas.openxmlformats.org/officeDocument/2006/relationships/image" Target="../media/image6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Relationship Id="rId4" Type="http://schemas.openxmlformats.org/officeDocument/2006/relationships/image" Target="../media/image6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image" Target="../media/image64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Relationship Id="rId4" Type="http://schemas.openxmlformats.org/officeDocument/2006/relationships/image" Target="../media/image63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7.png"/><Relationship Id="rId4" Type="http://schemas.openxmlformats.org/officeDocument/2006/relationships/image" Target="../media/image50.png"/><Relationship Id="rId5" Type="http://schemas.openxmlformats.org/officeDocument/2006/relationships/image" Target="../media/image5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png"/><Relationship Id="rId4" Type="http://schemas.openxmlformats.org/officeDocument/2006/relationships/image" Target="../media/image67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png"/><Relationship Id="rId4" Type="http://schemas.openxmlformats.org/officeDocument/2006/relationships/image" Target="../media/image5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png"/><Relationship Id="rId4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383" y="1522250"/>
            <a:ext cx="6017250" cy="176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50"/>
          <p:cNvPicPr preferRelativeResize="0"/>
          <p:nvPr/>
        </p:nvPicPr>
        <p:blipFill rotWithShape="1">
          <a:blip r:embed="rId3">
            <a:alphaModFix/>
          </a:blip>
          <a:srcRect b="34983" l="0" r="0" t="34980"/>
          <a:stretch/>
        </p:blipFill>
        <p:spPr>
          <a:xfrm>
            <a:off x="0" y="0"/>
            <a:ext cx="9144003" cy="83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0"/>
          <p:cNvSpPr txBox="1"/>
          <p:nvPr>
            <p:ph idx="4294967295" type="title"/>
          </p:nvPr>
        </p:nvSpPr>
        <p:spPr>
          <a:xfrm>
            <a:off x="146125" y="147000"/>
            <a:ext cx="8904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2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Merging Strategies</a:t>
            </a:r>
            <a:endParaRPr sz="262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78" name="Google Shape;378;p50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FFFFFF"/>
                </a:solidFill>
              </a:rPr>
              <a:t>Various ways of merging in Git</a:t>
            </a:r>
            <a:endParaRPr b="0"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b="0" lang="en" sz="1400">
                <a:solidFill>
                  <a:srgbClr val="FFFFFF"/>
                </a:solidFill>
              </a:rPr>
              <a:t>Fast Forward</a:t>
            </a:r>
            <a:endParaRPr b="0"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b="0" lang="en" sz="1400">
                <a:solidFill>
                  <a:srgbClr val="FFFFFF"/>
                </a:solidFill>
              </a:rPr>
              <a:t>Squash</a:t>
            </a:r>
            <a:endParaRPr b="0"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b="0" lang="en" sz="1400">
                <a:solidFill>
                  <a:srgbClr val="FFFFFF"/>
                </a:solidFill>
              </a:rPr>
              <a:t>Rebase and merge</a:t>
            </a:r>
            <a:endParaRPr b="0"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b="0" lang="en" sz="1400">
                <a:solidFill>
                  <a:srgbClr val="FFFFFF"/>
                </a:solidFill>
              </a:rPr>
              <a:t>Three way merge</a:t>
            </a:r>
            <a:endParaRPr b="0" sz="14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9" name="Google Shape;37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0600" y="1152475"/>
            <a:ext cx="5369175" cy="36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51"/>
          <p:cNvPicPr preferRelativeResize="0"/>
          <p:nvPr/>
        </p:nvPicPr>
        <p:blipFill rotWithShape="1">
          <a:blip r:embed="rId3">
            <a:alphaModFix/>
          </a:blip>
          <a:srcRect b="34983" l="0" r="0" t="34980"/>
          <a:stretch/>
        </p:blipFill>
        <p:spPr>
          <a:xfrm>
            <a:off x="0" y="0"/>
            <a:ext cx="9144003" cy="83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1"/>
          <p:cNvSpPr txBox="1"/>
          <p:nvPr>
            <p:ph idx="4294967295" type="title"/>
          </p:nvPr>
        </p:nvSpPr>
        <p:spPr>
          <a:xfrm>
            <a:off x="57850" y="198675"/>
            <a:ext cx="8970900" cy="4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2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Fast Forward Merge</a:t>
            </a:r>
            <a:endParaRPr sz="262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86" name="Google Shape;386;p51"/>
          <p:cNvSpPr txBox="1"/>
          <p:nvPr>
            <p:ph idx="4294967295" type="body"/>
          </p:nvPr>
        </p:nvSpPr>
        <p:spPr>
          <a:xfrm>
            <a:off x="5455250" y="1521675"/>
            <a:ext cx="3468000" cy="280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700">
                <a:solidFill>
                  <a:srgbClr val="FFFFFF"/>
                </a:solidFill>
              </a:rPr>
              <a:t>Happens when there are no commits on the base branch since the feature branch was created </a:t>
            </a:r>
            <a:endParaRPr b="0" sz="1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700">
                <a:solidFill>
                  <a:srgbClr val="FFFFFF"/>
                </a:solidFill>
              </a:rPr>
              <a:t>Simply moves the pointer forward without creating a new commit.</a:t>
            </a:r>
            <a:endParaRPr b="0" sz="1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700">
                <a:solidFill>
                  <a:srgbClr val="FFFFFF"/>
                </a:solidFill>
              </a:rPr>
              <a:t>Advantage : It keeps the history clean and linear.</a:t>
            </a:r>
            <a:endParaRPr b="0" sz="1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pic>
        <p:nvPicPr>
          <p:cNvPr id="387" name="Google Shape;38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150" y="1643088"/>
            <a:ext cx="5196051" cy="216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52"/>
          <p:cNvPicPr preferRelativeResize="0"/>
          <p:nvPr/>
        </p:nvPicPr>
        <p:blipFill rotWithShape="1">
          <a:blip r:embed="rId3">
            <a:alphaModFix/>
          </a:blip>
          <a:srcRect b="34983" l="0" r="0" t="34980"/>
          <a:stretch/>
        </p:blipFill>
        <p:spPr>
          <a:xfrm>
            <a:off x="0" y="0"/>
            <a:ext cx="9144003" cy="83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2"/>
          <p:cNvSpPr txBox="1"/>
          <p:nvPr/>
        </p:nvSpPr>
        <p:spPr>
          <a:xfrm>
            <a:off x="129450" y="77250"/>
            <a:ext cx="88851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Example Scenario</a:t>
            </a:r>
            <a:endParaRPr sz="2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94" name="Google Shape;39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650" y="991925"/>
            <a:ext cx="8774850" cy="383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53"/>
          <p:cNvPicPr preferRelativeResize="0"/>
          <p:nvPr/>
        </p:nvPicPr>
        <p:blipFill rotWithShape="1">
          <a:blip r:embed="rId3">
            <a:alphaModFix/>
          </a:blip>
          <a:srcRect b="34983" l="0" r="0" t="34980"/>
          <a:stretch/>
        </p:blipFill>
        <p:spPr>
          <a:xfrm>
            <a:off x="0" y="0"/>
            <a:ext cx="9144003" cy="83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3"/>
          <p:cNvSpPr txBox="1"/>
          <p:nvPr>
            <p:ph idx="4294967295" type="title"/>
          </p:nvPr>
        </p:nvSpPr>
        <p:spPr>
          <a:xfrm>
            <a:off x="90950" y="165575"/>
            <a:ext cx="8993100" cy="59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2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Squash Merge</a:t>
            </a:r>
            <a:endParaRPr sz="262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01" name="Google Shape;401;p53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 Medium"/>
              <a:buChar char="●"/>
            </a:pPr>
            <a:r>
              <a:rPr b="0" lang="en" sz="1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Combines all changes from a branch into a single commit before merging.</a:t>
            </a:r>
            <a:endParaRPr b="0" sz="14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 Medium"/>
              <a:buChar char="●"/>
            </a:pPr>
            <a:r>
              <a:rPr b="0" lang="en" sz="1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Useful for keeping commit history clean.</a:t>
            </a:r>
            <a:endParaRPr b="0" sz="14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02" name="Google Shape;40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500" y="1880775"/>
            <a:ext cx="8313701" cy="268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54"/>
          <p:cNvPicPr preferRelativeResize="0"/>
          <p:nvPr/>
        </p:nvPicPr>
        <p:blipFill rotWithShape="1">
          <a:blip r:embed="rId3">
            <a:alphaModFix/>
          </a:blip>
          <a:srcRect b="34983" l="0" r="0" t="34980"/>
          <a:stretch/>
        </p:blipFill>
        <p:spPr>
          <a:xfrm>
            <a:off x="0" y="0"/>
            <a:ext cx="9144003" cy="83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54"/>
          <p:cNvSpPr txBox="1"/>
          <p:nvPr/>
        </p:nvSpPr>
        <p:spPr>
          <a:xfrm>
            <a:off x="198675" y="110375"/>
            <a:ext cx="88851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Example Scenario</a:t>
            </a:r>
            <a:endParaRPr sz="2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409" name="Google Shape;40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91925"/>
            <a:ext cx="3886200" cy="385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1000" y="991925"/>
            <a:ext cx="4800600" cy="385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55"/>
          <p:cNvPicPr preferRelativeResize="0"/>
          <p:nvPr/>
        </p:nvPicPr>
        <p:blipFill rotWithShape="1">
          <a:blip r:embed="rId3">
            <a:alphaModFix/>
          </a:blip>
          <a:srcRect b="34983" l="0" r="0" t="34980"/>
          <a:stretch/>
        </p:blipFill>
        <p:spPr>
          <a:xfrm>
            <a:off x="0" y="0"/>
            <a:ext cx="9144003" cy="83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5"/>
          <p:cNvSpPr txBox="1"/>
          <p:nvPr>
            <p:ph idx="4294967295" type="title"/>
          </p:nvPr>
        </p:nvSpPr>
        <p:spPr>
          <a:xfrm>
            <a:off x="57850" y="275950"/>
            <a:ext cx="9026100" cy="22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2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Rebase and Merge</a:t>
            </a:r>
            <a:endParaRPr sz="262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17" name="Google Shape;417;p55"/>
          <p:cNvSpPr txBox="1"/>
          <p:nvPr>
            <p:ph idx="4294967295" type="body"/>
          </p:nvPr>
        </p:nvSpPr>
        <p:spPr>
          <a:xfrm>
            <a:off x="414875" y="1092725"/>
            <a:ext cx="8520600" cy="349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b="0" lang="en" sz="1400">
                <a:solidFill>
                  <a:srgbClr val="FFFFFF"/>
                </a:solidFill>
              </a:rPr>
              <a:t>Replays commits from one branch onto another, then merges.</a:t>
            </a:r>
            <a:endParaRPr b="0"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b="0" lang="en" sz="1400">
                <a:solidFill>
                  <a:srgbClr val="FFFFFF"/>
                </a:solidFill>
              </a:rPr>
              <a:t>Avoids merge commits and maintains a linear history.</a:t>
            </a:r>
            <a:endParaRPr b="0"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8" name="Google Shape;41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438" y="2043625"/>
            <a:ext cx="8079475" cy="24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56"/>
          <p:cNvPicPr preferRelativeResize="0"/>
          <p:nvPr/>
        </p:nvPicPr>
        <p:blipFill rotWithShape="1">
          <a:blip r:embed="rId3">
            <a:alphaModFix/>
          </a:blip>
          <a:srcRect b="34983" l="0" r="0" t="34980"/>
          <a:stretch/>
        </p:blipFill>
        <p:spPr>
          <a:xfrm>
            <a:off x="0" y="0"/>
            <a:ext cx="9144003" cy="83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6"/>
          <p:cNvSpPr txBox="1"/>
          <p:nvPr/>
        </p:nvSpPr>
        <p:spPr>
          <a:xfrm>
            <a:off x="198675" y="110375"/>
            <a:ext cx="88851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Example Scenario</a:t>
            </a:r>
            <a:endParaRPr sz="2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425" name="Google Shape;42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91925"/>
            <a:ext cx="4152250" cy="399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7050" y="991925"/>
            <a:ext cx="4534550" cy="395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57"/>
          <p:cNvPicPr preferRelativeResize="0"/>
          <p:nvPr/>
        </p:nvPicPr>
        <p:blipFill rotWithShape="1">
          <a:blip r:embed="rId3">
            <a:alphaModFix/>
          </a:blip>
          <a:srcRect b="34983" l="0" r="0" t="34980"/>
          <a:stretch/>
        </p:blipFill>
        <p:spPr>
          <a:xfrm>
            <a:off x="0" y="0"/>
            <a:ext cx="9144003" cy="83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7"/>
          <p:cNvSpPr txBox="1"/>
          <p:nvPr>
            <p:ph idx="4294967295" type="title"/>
          </p:nvPr>
        </p:nvSpPr>
        <p:spPr>
          <a:xfrm>
            <a:off x="57850" y="275950"/>
            <a:ext cx="9026100" cy="22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2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Three way </a:t>
            </a:r>
            <a:r>
              <a:rPr lang="en" sz="262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Merge</a:t>
            </a:r>
            <a:endParaRPr sz="262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33" name="Google Shape;433;p57"/>
          <p:cNvSpPr txBox="1"/>
          <p:nvPr>
            <p:ph idx="4294967295" type="body"/>
          </p:nvPr>
        </p:nvSpPr>
        <p:spPr>
          <a:xfrm>
            <a:off x="414875" y="11754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36550" lvl="0" marL="457200" rtl="0" algn="l"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n" sz="1400">
                <a:solidFill>
                  <a:srgbClr val="FFFFFF"/>
                </a:solidFill>
              </a:rPr>
              <a:t>Three-Way Merge</a:t>
            </a:r>
            <a:r>
              <a:rPr b="0" lang="en" sz="1400">
                <a:solidFill>
                  <a:srgbClr val="FFFFFF"/>
                </a:solidFill>
              </a:rPr>
              <a:t> combines changes from two branches.</a:t>
            </a:r>
            <a:endParaRPr b="0" sz="14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b="0" lang="en" sz="1400">
                <a:solidFill>
                  <a:srgbClr val="FFFFFF"/>
                </a:solidFill>
              </a:rPr>
              <a:t>Compares both branches to a </a:t>
            </a:r>
            <a:r>
              <a:rPr lang="en" sz="1400">
                <a:solidFill>
                  <a:srgbClr val="FFFFFF"/>
                </a:solidFill>
              </a:rPr>
              <a:t>common ance</a:t>
            </a:r>
            <a:r>
              <a:rPr lang="en" sz="1400">
                <a:solidFill>
                  <a:srgbClr val="FFFFFF"/>
                </a:solidFill>
              </a:rPr>
              <a:t>stor</a:t>
            </a:r>
            <a:r>
              <a:rPr b="0" lang="en" sz="1400">
                <a:solidFill>
                  <a:srgbClr val="FFFFFF"/>
                </a:solidFill>
              </a:rPr>
              <a:t> (</a:t>
            </a:r>
            <a:r>
              <a:rPr b="0" lang="en" sz="1400">
                <a:solidFill>
                  <a:srgbClr val="FFFFFF"/>
                </a:solidFill>
              </a:rPr>
              <a:t>version of the main branch from when you originally created the feature branch).</a:t>
            </a:r>
            <a:endParaRPr b="0" sz="14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n" sz="1400">
                <a:solidFill>
                  <a:srgbClr val="FFFFFF"/>
                </a:solidFill>
              </a:rPr>
              <a:t>Resolves conflicts</a:t>
            </a:r>
            <a:r>
              <a:rPr b="0" lang="en" sz="1400">
                <a:solidFill>
                  <a:srgbClr val="FFFFFF"/>
                </a:solidFill>
              </a:rPr>
              <a:t> if the same code is changed in both branches.</a:t>
            </a:r>
            <a:endParaRPr b="0" sz="1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34" name="Google Shape;43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950" y="2571750"/>
            <a:ext cx="8229975" cy="22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58"/>
          <p:cNvPicPr preferRelativeResize="0"/>
          <p:nvPr/>
        </p:nvPicPr>
        <p:blipFill rotWithShape="1">
          <a:blip r:embed="rId3">
            <a:alphaModFix/>
          </a:blip>
          <a:srcRect b="34983" l="0" r="0" t="34980"/>
          <a:stretch/>
        </p:blipFill>
        <p:spPr>
          <a:xfrm>
            <a:off x="0" y="0"/>
            <a:ext cx="9144003" cy="83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8"/>
          <p:cNvSpPr txBox="1"/>
          <p:nvPr/>
        </p:nvSpPr>
        <p:spPr>
          <a:xfrm>
            <a:off x="198675" y="110375"/>
            <a:ext cx="88851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Example Scenario</a:t>
            </a:r>
            <a:endParaRPr sz="2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441" name="Google Shape;44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91925"/>
            <a:ext cx="8821125" cy="399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59"/>
          <p:cNvPicPr preferRelativeResize="0"/>
          <p:nvPr/>
        </p:nvPicPr>
        <p:blipFill rotWithShape="1">
          <a:blip r:embed="rId3">
            <a:alphaModFix/>
          </a:blip>
          <a:srcRect b="34983" l="0" r="0" t="34980"/>
          <a:stretch/>
        </p:blipFill>
        <p:spPr>
          <a:xfrm>
            <a:off x="0" y="0"/>
            <a:ext cx="9144003" cy="83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9"/>
          <p:cNvSpPr txBox="1"/>
          <p:nvPr>
            <p:ph idx="4294967295" type="title"/>
          </p:nvPr>
        </p:nvSpPr>
        <p:spPr>
          <a:xfrm>
            <a:off x="57825" y="187650"/>
            <a:ext cx="9015000" cy="4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2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Release </a:t>
            </a:r>
            <a:r>
              <a:rPr lang="en" sz="262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Approaches</a:t>
            </a:r>
            <a:endParaRPr sz="262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48" name="Google Shape;448;p59"/>
          <p:cNvSpPr txBox="1"/>
          <p:nvPr>
            <p:ph idx="4294967295" type="body"/>
          </p:nvPr>
        </p:nvSpPr>
        <p:spPr>
          <a:xfrm>
            <a:off x="311700" y="122972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0" lang="en" sz="1800">
                <a:solidFill>
                  <a:srgbClr val="FFFFFF"/>
                </a:solidFill>
              </a:rPr>
              <a:t>GitLab Flow</a:t>
            </a:r>
            <a:endParaRPr b="0"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0" lang="en" sz="1800">
                <a:solidFill>
                  <a:srgbClr val="FFFFFF"/>
                </a:solidFill>
              </a:rPr>
              <a:t>Trunk-Based Development</a:t>
            </a:r>
            <a:endParaRPr b="0"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0" lang="en" sz="1800">
                <a:solidFill>
                  <a:srgbClr val="FFFFFF"/>
                </a:solidFill>
              </a:rPr>
              <a:t>Git Flow</a:t>
            </a:r>
            <a:endParaRPr b="0" sz="1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2"/>
          <p:cNvSpPr txBox="1"/>
          <p:nvPr>
            <p:ph type="title"/>
          </p:nvPr>
        </p:nvSpPr>
        <p:spPr>
          <a:xfrm>
            <a:off x="568750" y="1589623"/>
            <a:ext cx="7663800" cy="994200"/>
          </a:xfrm>
          <a:prstGeom prst="rect">
            <a:avLst/>
          </a:prstGeom>
        </p:spPr>
        <p:txBody>
          <a:bodyPr anchorCtr="0" anchor="b" bIns="45675" lIns="45675" spcFirstLastPara="1" rIns="45675" wrap="square" tIns="45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Git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Version Control Strategy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6" name="Google Shape;316;p42"/>
          <p:cNvSpPr txBox="1"/>
          <p:nvPr>
            <p:ph idx="4294967295" type="subTitle"/>
          </p:nvPr>
        </p:nvSpPr>
        <p:spPr>
          <a:xfrm>
            <a:off x="422075" y="3496400"/>
            <a:ext cx="8520600" cy="143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52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                                                                                                                   By</a:t>
            </a:r>
            <a:endParaRPr sz="152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440"/>
              <a:buFont typeface="Arial"/>
              <a:buNone/>
            </a:pPr>
            <a:r>
              <a:rPr lang="en" sz="152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Vidhya</a:t>
            </a:r>
            <a:endParaRPr sz="152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440"/>
              <a:buFont typeface="Arial"/>
              <a:buNone/>
            </a:pPr>
            <a:r>
              <a:rPr lang="en" sz="152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Yuvarani</a:t>
            </a:r>
            <a:endParaRPr sz="152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440"/>
              <a:buFont typeface="Arial"/>
              <a:buNone/>
            </a:pPr>
            <a:r>
              <a:rPr lang="en" sz="152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SreeVidhya</a:t>
            </a:r>
            <a:endParaRPr sz="152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7" name="Google Shape;317;p42"/>
          <p:cNvSpPr txBox="1"/>
          <p:nvPr/>
        </p:nvSpPr>
        <p:spPr>
          <a:xfrm>
            <a:off x="2585075" y="4326725"/>
            <a:ext cx="635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Yuvarani, Vidhya, SreeVidya ( Interns) 7-Oct-2024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60"/>
          <p:cNvPicPr preferRelativeResize="0"/>
          <p:nvPr/>
        </p:nvPicPr>
        <p:blipFill rotWithShape="1">
          <a:blip r:embed="rId3">
            <a:alphaModFix/>
          </a:blip>
          <a:srcRect b="34983" l="0" r="0" t="34980"/>
          <a:stretch/>
        </p:blipFill>
        <p:spPr>
          <a:xfrm>
            <a:off x="0" y="0"/>
            <a:ext cx="9144003" cy="83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60"/>
          <p:cNvSpPr txBox="1"/>
          <p:nvPr>
            <p:ph idx="4294967295" type="title"/>
          </p:nvPr>
        </p:nvSpPr>
        <p:spPr>
          <a:xfrm>
            <a:off x="135100" y="176599"/>
            <a:ext cx="8520600" cy="5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45720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Gitlab Flow Approach</a:t>
            </a:r>
            <a:endParaRPr sz="2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5" name="Google Shape;455;p60"/>
          <p:cNvSpPr txBox="1"/>
          <p:nvPr>
            <p:ph idx="4294967295" type="body"/>
          </p:nvPr>
        </p:nvSpPr>
        <p:spPr>
          <a:xfrm>
            <a:off x="311700" y="1152475"/>
            <a:ext cx="8520600" cy="370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FFFFFF"/>
                </a:solidFill>
              </a:rPr>
              <a:t>Branches - Master,Pre-production,Production.</a:t>
            </a:r>
            <a:endParaRPr b="0"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56" name="Google Shape;45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661250"/>
            <a:ext cx="8343999" cy="31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61"/>
          <p:cNvPicPr preferRelativeResize="0"/>
          <p:nvPr/>
        </p:nvPicPr>
        <p:blipFill rotWithShape="1">
          <a:blip r:embed="rId3">
            <a:alphaModFix/>
          </a:blip>
          <a:srcRect b="34983" l="0" r="0" t="34980"/>
          <a:stretch/>
        </p:blipFill>
        <p:spPr>
          <a:xfrm>
            <a:off x="0" y="0"/>
            <a:ext cx="9144003" cy="83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61"/>
          <p:cNvSpPr txBox="1"/>
          <p:nvPr>
            <p:ph idx="4294967295" type="title"/>
          </p:nvPr>
        </p:nvSpPr>
        <p:spPr>
          <a:xfrm>
            <a:off x="65150" y="165575"/>
            <a:ext cx="8919300" cy="46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5720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Trunk-Based</a:t>
            </a:r>
            <a:r>
              <a:rPr lang="en"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Approach</a:t>
            </a:r>
            <a:endParaRPr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63" name="Google Shape;463;p61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FFFFFF"/>
                </a:solidFill>
              </a:rPr>
              <a:t>Branches - Single main branch (trunk).</a:t>
            </a:r>
            <a:endParaRPr b="0"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64" name="Google Shape;46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150" y="1641550"/>
            <a:ext cx="8610151" cy="298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62"/>
          <p:cNvPicPr preferRelativeResize="0"/>
          <p:nvPr/>
        </p:nvPicPr>
        <p:blipFill rotWithShape="1">
          <a:blip r:embed="rId3">
            <a:alphaModFix/>
          </a:blip>
          <a:srcRect b="34983" l="0" r="0" t="34980"/>
          <a:stretch/>
        </p:blipFill>
        <p:spPr>
          <a:xfrm>
            <a:off x="0" y="0"/>
            <a:ext cx="9144003" cy="83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62"/>
          <p:cNvSpPr txBox="1"/>
          <p:nvPr>
            <p:ph idx="4294967295" type="title"/>
          </p:nvPr>
        </p:nvSpPr>
        <p:spPr>
          <a:xfrm>
            <a:off x="46800" y="220750"/>
            <a:ext cx="9015000" cy="38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5720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Git Flow Approach</a:t>
            </a:r>
            <a:endParaRPr sz="2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71" name="Google Shape;471;p62"/>
          <p:cNvSpPr txBox="1"/>
          <p:nvPr>
            <p:ph idx="4294967295" type="body"/>
          </p:nvPr>
        </p:nvSpPr>
        <p:spPr>
          <a:xfrm>
            <a:off x="253875" y="1015450"/>
            <a:ext cx="8532000" cy="30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2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5600">
                <a:solidFill>
                  <a:srgbClr val="FFFFFF"/>
                </a:solidFill>
              </a:rPr>
              <a:t>Branches  - Master, Develop, Feature, Release, Hotfix</a:t>
            </a:r>
            <a:endParaRPr b="0" sz="5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2" name="Google Shape;47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175" y="1490000"/>
            <a:ext cx="8598250" cy="332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63"/>
          <p:cNvPicPr preferRelativeResize="0"/>
          <p:nvPr/>
        </p:nvPicPr>
        <p:blipFill rotWithShape="1">
          <a:blip r:embed="rId3">
            <a:alphaModFix/>
          </a:blip>
          <a:srcRect b="34983" l="0" r="0" t="34980"/>
          <a:stretch/>
        </p:blipFill>
        <p:spPr>
          <a:xfrm>
            <a:off x="0" y="0"/>
            <a:ext cx="9144003" cy="83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63"/>
          <p:cNvSpPr txBox="1"/>
          <p:nvPr>
            <p:ph idx="4294967295" type="title"/>
          </p:nvPr>
        </p:nvSpPr>
        <p:spPr>
          <a:xfrm>
            <a:off x="49725" y="176600"/>
            <a:ext cx="9001200" cy="44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Best Approach</a:t>
            </a:r>
            <a:endParaRPr sz="2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479" name="Google Shape;47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900" y="1222125"/>
            <a:ext cx="8617124" cy="35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64"/>
          <p:cNvPicPr preferRelativeResize="0"/>
          <p:nvPr/>
        </p:nvPicPr>
        <p:blipFill rotWithShape="1">
          <a:blip r:embed="rId3">
            <a:alphaModFix/>
          </a:blip>
          <a:srcRect b="34983" l="0" r="0" t="34980"/>
          <a:stretch/>
        </p:blipFill>
        <p:spPr>
          <a:xfrm>
            <a:off x="0" y="0"/>
            <a:ext cx="9144003" cy="83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64"/>
          <p:cNvSpPr txBox="1"/>
          <p:nvPr>
            <p:ph idx="4294967295" type="title"/>
          </p:nvPr>
        </p:nvSpPr>
        <p:spPr>
          <a:xfrm>
            <a:off x="46800" y="220750"/>
            <a:ext cx="9015000" cy="38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5720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Example - </a:t>
            </a:r>
            <a:r>
              <a:rPr lang="en"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Git Flow </a:t>
            </a:r>
            <a:endParaRPr sz="2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86" name="Google Shape;486;p64"/>
          <p:cNvSpPr txBox="1"/>
          <p:nvPr>
            <p:ph idx="4294967295" type="body"/>
          </p:nvPr>
        </p:nvSpPr>
        <p:spPr>
          <a:xfrm>
            <a:off x="253875" y="1015450"/>
            <a:ext cx="8532000" cy="30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2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5600">
                <a:solidFill>
                  <a:schemeClr val="dk1"/>
                </a:solidFill>
              </a:rPr>
              <a:t>Branches  - Master, Develop, Feature, Release, Hotfix</a:t>
            </a:r>
            <a:endParaRPr b="0" sz="5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7600" y="1367725"/>
            <a:ext cx="5186401" cy="338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300" y="1367725"/>
            <a:ext cx="3652799" cy="3387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65"/>
          <p:cNvPicPr preferRelativeResize="0"/>
          <p:nvPr/>
        </p:nvPicPr>
        <p:blipFill rotWithShape="1">
          <a:blip r:embed="rId3">
            <a:alphaModFix/>
          </a:blip>
          <a:srcRect b="34983" l="0" r="0" t="34980"/>
          <a:stretch/>
        </p:blipFill>
        <p:spPr>
          <a:xfrm>
            <a:off x="0" y="0"/>
            <a:ext cx="9144003" cy="83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65"/>
          <p:cNvSpPr txBox="1"/>
          <p:nvPr/>
        </p:nvSpPr>
        <p:spPr>
          <a:xfrm>
            <a:off x="55200" y="2351000"/>
            <a:ext cx="90177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 b="1"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3"/>
          <p:cNvPicPr preferRelativeResize="0"/>
          <p:nvPr/>
        </p:nvPicPr>
        <p:blipFill rotWithShape="1">
          <a:blip r:embed="rId3">
            <a:alphaModFix/>
          </a:blip>
          <a:srcRect b="34983" l="0" r="0" t="34980"/>
          <a:stretch/>
        </p:blipFill>
        <p:spPr>
          <a:xfrm>
            <a:off x="0" y="0"/>
            <a:ext cx="9144003" cy="83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3"/>
          <p:cNvSpPr txBox="1"/>
          <p:nvPr>
            <p:ph idx="4294967295" type="title"/>
          </p:nvPr>
        </p:nvSpPr>
        <p:spPr>
          <a:xfrm>
            <a:off x="311700" y="214925"/>
            <a:ext cx="8520600" cy="62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Use Case</a:t>
            </a:r>
            <a:endParaRPr sz="2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24" name="Google Shape;324;p43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FFFFFF"/>
                </a:solidFill>
              </a:rPr>
              <a:t>Design a version control strategy using Git? Describe your approach for branching, merging, and handling different releases.</a:t>
            </a:r>
            <a:endParaRPr b="0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44"/>
          <p:cNvPicPr preferRelativeResize="0"/>
          <p:nvPr/>
        </p:nvPicPr>
        <p:blipFill rotWithShape="1">
          <a:blip r:embed="rId3">
            <a:alphaModFix/>
          </a:blip>
          <a:srcRect b="34983" l="0" r="0" t="34980"/>
          <a:stretch/>
        </p:blipFill>
        <p:spPr>
          <a:xfrm>
            <a:off x="0" y="0"/>
            <a:ext cx="9144003" cy="83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4"/>
          <p:cNvSpPr txBox="1"/>
          <p:nvPr>
            <p:ph idx="4294967295" type="title"/>
          </p:nvPr>
        </p:nvSpPr>
        <p:spPr>
          <a:xfrm>
            <a:off x="84925" y="142975"/>
            <a:ext cx="9009900" cy="9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Version Control Strategy</a:t>
            </a:r>
            <a:endParaRPr sz="2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31" name="Google Shape;331;p44"/>
          <p:cNvSpPr txBox="1"/>
          <p:nvPr>
            <p:ph idx="4294967295" type="body"/>
          </p:nvPr>
        </p:nvSpPr>
        <p:spPr>
          <a:xfrm>
            <a:off x="1406775" y="1622525"/>
            <a:ext cx="6540300" cy="206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25000" lnSpcReduction="20000"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b="0" lang="en" sz="8000">
                <a:solidFill>
                  <a:srgbClr val="FFFFFF"/>
                </a:solidFill>
                <a:highlight>
                  <a:schemeClr val="dk1"/>
                </a:highlight>
              </a:rPr>
              <a:t>A systematic approach to managing code changes.</a:t>
            </a:r>
            <a:endParaRPr b="0" sz="8000">
              <a:solidFill>
                <a:srgbClr val="FFFFFF"/>
              </a:solidFill>
              <a:highlight>
                <a:schemeClr val="dk1"/>
              </a:highlight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b="0" lang="en" sz="8000">
                <a:solidFill>
                  <a:srgbClr val="FFFFFF"/>
                </a:solidFill>
                <a:highlight>
                  <a:schemeClr val="dk1"/>
                </a:highlight>
              </a:rPr>
              <a:t>Helps teams collaborate efficiently.</a:t>
            </a:r>
            <a:endParaRPr b="0" sz="8000">
              <a:solidFill>
                <a:srgbClr val="FFFFFF"/>
              </a:solidFill>
              <a:highlight>
                <a:schemeClr val="dk1"/>
              </a:highlight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b="0" lang="en" sz="8000">
                <a:solidFill>
                  <a:srgbClr val="FFFFFF"/>
                </a:solidFill>
                <a:highlight>
                  <a:schemeClr val="dk1"/>
                </a:highlight>
              </a:rPr>
              <a:t>Maintains project stability and history.</a:t>
            </a:r>
            <a:endParaRPr b="0" sz="8000">
              <a:solidFill>
                <a:srgbClr val="FFFFFF"/>
              </a:solidFill>
              <a:highlight>
                <a:schemeClr val="dk1"/>
              </a:highlight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0" sz="59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45"/>
          <p:cNvPicPr preferRelativeResize="0"/>
          <p:nvPr/>
        </p:nvPicPr>
        <p:blipFill rotWithShape="1">
          <a:blip r:embed="rId3">
            <a:alphaModFix/>
          </a:blip>
          <a:srcRect b="34983" l="0" r="0" t="34980"/>
          <a:stretch/>
        </p:blipFill>
        <p:spPr>
          <a:xfrm>
            <a:off x="0" y="0"/>
            <a:ext cx="9144003" cy="83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5"/>
          <p:cNvSpPr txBox="1"/>
          <p:nvPr/>
        </p:nvSpPr>
        <p:spPr>
          <a:xfrm>
            <a:off x="22075" y="176600"/>
            <a:ext cx="8984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How Project are managed before version control</a:t>
            </a:r>
            <a:endParaRPr sz="2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38" name="Google Shape;33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725" y="1633575"/>
            <a:ext cx="4991074" cy="22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1150" y="914000"/>
            <a:ext cx="3660450" cy="382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46"/>
          <p:cNvPicPr preferRelativeResize="0"/>
          <p:nvPr/>
        </p:nvPicPr>
        <p:blipFill rotWithShape="1">
          <a:blip r:embed="rId3">
            <a:alphaModFix/>
          </a:blip>
          <a:srcRect b="34983" l="0" r="0" t="34980"/>
          <a:stretch/>
        </p:blipFill>
        <p:spPr>
          <a:xfrm>
            <a:off x="0" y="0"/>
            <a:ext cx="9144003" cy="684324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6"/>
          <p:cNvSpPr txBox="1"/>
          <p:nvPr/>
        </p:nvSpPr>
        <p:spPr>
          <a:xfrm>
            <a:off x="0" y="55200"/>
            <a:ext cx="90729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Why It is Important</a:t>
            </a:r>
            <a:endParaRPr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46" name="Google Shape;346;p46"/>
          <p:cNvSpPr txBox="1"/>
          <p:nvPr/>
        </p:nvSpPr>
        <p:spPr>
          <a:xfrm>
            <a:off x="1285800" y="1081675"/>
            <a:ext cx="6572400" cy="23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 Code Tracking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 History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Merge Conflicts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 Accountability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Collaboration Issues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30F2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47"/>
          <p:cNvPicPr preferRelativeResize="0"/>
          <p:nvPr/>
        </p:nvPicPr>
        <p:blipFill rotWithShape="1">
          <a:blip r:embed="rId3">
            <a:alphaModFix/>
          </a:blip>
          <a:srcRect b="34983" l="0" r="0" t="34980"/>
          <a:stretch/>
        </p:blipFill>
        <p:spPr>
          <a:xfrm>
            <a:off x="0" y="0"/>
            <a:ext cx="9144003" cy="61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7"/>
          <p:cNvSpPr txBox="1"/>
          <p:nvPr>
            <p:ph idx="4294967295" type="title"/>
          </p:nvPr>
        </p:nvSpPr>
        <p:spPr>
          <a:xfrm>
            <a:off x="90950" y="134175"/>
            <a:ext cx="8957100" cy="5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2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Git Workflow</a:t>
            </a:r>
            <a:endParaRPr sz="262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53" name="Google Shape;353;p47"/>
          <p:cNvSpPr txBox="1"/>
          <p:nvPr>
            <p:ph idx="4294967295" type="body"/>
          </p:nvPr>
        </p:nvSpPr>
        <p:spPr>
          <a:xfrm>
            <a:off x="90950" y="1020025"/>
            <a:ext cx="4805100" cy="385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23850" lvl="0" marL="457200" rtl="0" algn="l"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b="0" lang="en" sz="1500">
                <a:solidFill>
                  <a:srgbClr val="FFFFFF"/>
                </a:solidFill>
              </a:rPr>
              <a:t>Modify files in your working directory.</a:t>
            </a:r>
            <a:endParaRPr b="0"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b="0" lang="en" sz="1500">
                <a:solidFill>
                  <a:srgbClr val="FFFFFF"/>
                </a:solidFill>
              </a:rPr>
              <a:t>Stage files, adding snapshots of them to your staging area.</a:t>
            </a:r>
            <a:endParaRPr b="0"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b="0" lang="en" sz="1500">
                <a:solidFill>
                  <a:srgbClr val="FFFFFF"/>
                </a:solidFill>
              </a:rPr>
              <a:t>Commit changes to the Local Repository with git commit.</a:t>
            </a:r>
            <a:endParaRPr b="0"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b="0" lang="en" sz="1500">
                <a:solidFill>
                  <a:srgbClr val="FFFFFF"/>
                </a:solidFill>
              </a:rPr>
              <a:t>Sync changes with the Remote Repository using git push.</a:t>
            </a:r>
            <a:endParaRPr b="0" sz="1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5575" y="927100"/>
            <a:ext cx="3882350" cy="408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8"/>
          <p:cNvPicPr preferRelativeResize="0"/>
          <p:nvPr/>
        </p:nvPicPr>
        <p:blipFill rotWithShape="1">
          <a:blip r:embed="rId3">
            <a:alphaModFix/>
          </a:blip>
          <a:srcRect b="34983" l="0" r="0" t="34980"/>
          <a:stretch/>
        </p:blipFill>
        <p:spPr>
          <a:xfrm>
            <a:off x="0" y="0"/>
            <a:ext cx="9144003" cy="615601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8"/>
          <p:cNvSpPr txBox="1"/>
          <p:nvPr>
            <p:ph idx="4294967295" type="title"/>
          </p:nvPr>
        </p:nvSpPr>
        <p:spPr>
          <a:xfrm>
            <a:off x="30000" y="132450"/>
            <a:ext cx="9084000" cy="40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2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Branching Strategy</a:t>
            </a:r>
            <a:endParaRPr sz="262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61" name="Google Shape;361;p48"/>
          <p:cNvSpPr txBox="1"/>
          <p:nvPr/>
        </p:nvSpPr>
        <p:spPr>
          <a:xfrm>
            <a:off x="135100" y="896325"/>
            <a:ext cx="862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branching strategy defines how branches are used to manage code development and collaboration in a Git repository. 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" name="Google Shape;362;p48"/>
          <p:cNvSpPr txBox="1"/>
          <p:nvPr/>
        </p:nvSpPr>
        <p:spPr>
          <a:xfrm>
            <a:off x="135100" y="1699775"/>
            <a:ext cx="8390700" cy="31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Common Git Branches: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Main/Master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Develop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Feature Branch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Release Branch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Hotfix Branch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3" name="Google Shape;36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5900" y="1699775"/>
            <a:ext cx="6315925" cy="31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49"/>
          <p:cNvPicPr preferRelativeResize="0"/>
          <p:nvPr/>
        </p:nvPicPr>
        <p:blipFill rotWithShape="1">
          <a:blip r:embed="rId3">
            <a:alphaModFix/>
          </a:blip>
          <a:srcRect b="34983" l="0" r="0" t="34980"/>
          <a:stretch/>
        </p:blipFill>
        <p:spPr>
          <a:xfrm>
            <a:off x="0" y="0"/>
            <a:ext cx="9144003" cy="83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9"/>
          <p:cNvSpPr txBox="1"/>
          <p:nvPr>
            <p:ph idx="4294967295" type="title"/>
          </p:nvPr>
        </p:nvSpPr>
        <p:spPr>
          <a:xfrm>
            <a:off x="46800" y="220750"/>
            <a:ext cx="9015000" cy="38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5720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Example</a:t>
            </a:r>
            <a:endParaRPr sz="2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70" name="Google Shape;370;p49"/>
          <p:cNvSpPr txBox="1"/>
          <p:nvPr>
            <p:ph idx="4294967295" type="body"/>
          </p:nvPr>
        </p:nvSpPr>
        <p:spPr>
          <a:xfrm>
            <a:off x="253875" y="1015450"/>
            <a:ext cx="8532000" cy="30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2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5600">
                <a:solidFill>
                  <a:srgbClr val="FFFFFF"/>
                </a:solidFill>
              </a:rPr>
              <a:t>Branches  - Master, Develop, Feature, Release, Hotfix</a:t>
            </a:r>
            <a:endParaRPr b="0" sz="5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1" name="Google Shape;37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2950" y="1382875"/>
            <a:ext cx="6516426" cy="367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luralsight 2022 Master">
  <a:themeElements>
    <a:clrScheme name="Pluralsight 2022 Master">
      <a:dk1>
        <a:srgbClr val="130F25"/>
      </a:dk1>
      <a:lt1>
        <a:srgbClr val="EBEFF5"/>
      </a:lt1>
      <a:dk2>
        <a:srgbClr val="A7A7A7"/>
      </a:dk2>
      <a:lt2>
        <a:srgbClr val="535353"/>
      </a:lt2>
      <a:accent1>
        <a:srgbClr val="FF1675"/>
      </a:accent1>
      <a:accent2>
        <a:srgbClr val="FF7B01"/>
      </a:accent2>
      <a:accent3>
        <a:srgbClr val="FFC942"/>
      </a:accent3>
      <a:accent4>
        <a:srgbClr val="02E088"/>
      </a:accent4>
      <a:accent5>
        <a:srgbClr val="00A3FF"/>
      </a:accent5>
      <a:accent6>
        <a:srgbClr val="770EF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